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94" r:id="rId6"/>
    <p:sldId id="293" r:id="rId7"/>
    <p:sldId id="260" r:id="rId8"/>
    <p:sldId id="262" r:id="rId9"/>
    <p:sldId id="295" r:id="rId10"/>
    <p:sldId id="265" r:id="rId11"/>
    <p:sldId id="268" r:id="rId12"/>
    <p:sldId id="263" r:id="rId13"/>
    <p:sldId id="271" r:id="rId14"/>
    <p:sldId id="272" r:id="rId15"/>
    <p:sldId id="274" r:id="rId16"/>
    <p:sldId id="275" r:id="rId17"/>
    <p:sldId id="279" r:id="rId18"/>
    <p:sldId id="281" r:id="rId19"/>
    <p:sldId id="282" r:id="rId20"/>
    <p:sldId id="286" r:id="rId21"/>
    <p:sldId id="288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240"/>
    <a:srgbClr val="D2A514"/>
    <a:srgbClr val="F1D16A"/>
    <a:srgbClr val="CB5845"/>
    <a:srgbClr val="E1B015"/>
    <a:srgbClr val="EDC545"/>
    <a:srgbClr val="20A29F"/>
    <a:srgbClr val="C46B45"/>
    <a:srgbClr val="81933A"/>
    <a:srgbClr val="3F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BE67-7E7D-4E20-A651-4136F6BB12C4}" v="2017" dt="2021-03-10T01:45:3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 showGuides="1">
      <p:cViewPr varScale="1">
        <p:scale>
          <a:sx n="64" d="100"/>
          <a:sy n="64" d="100"/>
        </p:scale>
        <p:origin x="60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01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898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13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3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BC-1670-4B3E-8DC8-E9B77CEE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2C84-71A8-411A-A198-59B2783B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1A6F-CC73-4764-867A-4A3EB5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71CC-90BD-474B-B54D-DFC4953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A9C2-D527-4399-A8D4-05CCD668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34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875-050C-410B-83A3-80F8A2D9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2369-F2B4-4D36-83AB-C522C1686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B073-A6D2-47BD-8FB6-A347345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3BE0-2DC1-413E-BDA6-EDC9EA9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61BC-22F8-419B-B37A-C03AD79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2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0F3D3-999A-4028-A4AC-1719B9428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09E6C-44C1-4B83-BA00-3D59AFD66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808-0BAE-44C9-B2CA-81092F08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88B4-6B8B-47AE-AF25-64BE2C04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9589-C3F7-4754-B2A1-E7B4BE60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8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5B5F-5F87-46C0-B973-26C07E69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F4F4-C460-4D27-A15D-E780FC86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064F-C065-4688-8FDC-E2561CA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3947-AC31-4EDD-94DF-AB38585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6AD1-7C70-4C93-8E6A-64A1E12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6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58E-9C19-4FA8-8F08-4319297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215B-9F74-44A8-97D8-D5D1DFBD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5896-9500-41EE-A60A-C0B31E9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BF00-238A-4B6C-B04A-9D111561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F22-00F8-47C1-81D4-0D1B785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56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47AB-716E-47C5-BACC-7B848412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B736-2783-4882-9601-586CB7F59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5B0D-62B8-4A0B-85A5-E42F43A41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3BBC9-D2EB-4F1A-85BB-94341B73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B168-4D9F-4A0E-868F-73BD5621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CEBDC-17BB-4FBD-B647-8560F692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61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0B11-74FE-4E87-87CF-B56ABD2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CDC28-5EEF-4DD6-AA2E-64F9D616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8B88-CF12-4484-9109-971E9DB9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7EEA-3C74-456F-91A2-C3E745578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A2B2C-E1B2-4B32-A5DA-3E66CB8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732A-F94F-4ED3-87DC-66EB99B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06176-785B-4E70-9B24-037603CD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F7D21-DA46-4F30-9C51-27DEFF6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39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D7-7DC7-4D1C-A416-616B347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39D33-E1F8-4AFF-AA14-F8B1D24C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EC32-66EE-4F0C-8BB6-47D96380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DEB-AD84-42E3-BFD4-7776CBC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9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CBC1-745C-43DB-911F-406112F2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16C2E-9087-4DA3-9E43-0FCA2D70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B04-F89B-48B1-B709-D749AC69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1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CD35-75C6-48B3-A694-6C3285E4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916-FEFE-42CC-8366-7D2F8CDE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F5A7-80A7-4FFD-BE08-6D912C6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E238-A42B-4E7E-A3DA-353A5B15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CC62E-F403-4480-AF70-D1706DC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7357-4D33-4D66-8DB1-3253B855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492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2145-5688-45B3-806A-00675A2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209D-A188-4BAC-9A9B-D494C0AF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89C0-2659-4C62-B1AD-383A324F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E3D09-6681-49D6-BB7D-069A9A41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0FB4-6D3A-411D-A936-80D4751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274D-0060-4682-8821-FEC1BA0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40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3C5A0-7668-47E3-9326-49EBB47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B65-3B46-4D36-94C9-DD31C366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2774-08FB-438F-88FF-0F091066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8DD2-6D12-4FD3-9D22-8B4AAD8F3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E507-C776-4817-AB7D-11B879D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00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5005873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5000978" y="2850250"/>
            <a:ext cx="219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9D3D7"/>
                </a:solidFill>
              </a:rPr>
              <a:t>BÀI THUYẾT TRÌNH </a:t>
            </a:r>
            <a:endParaRPr lang="vi-VN" sz="2000" b="1" dirty="0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5550105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804F52"/>
                </a:solidFill>
              </a:rPr>
              <a:t>S</a:t>
            </a:r>
            <a:endParaRPr lang="vi-VN" sz="2800" b="1" dirty="0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581820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E8E8D"/>
                </a:solidFill>
              </a:rPr>
              <a:t>P</a:t>
            </a:r>
            <a:endParaRPr lang="vi-VN" sz="2800" b="1" dirty="0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612180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94A57"/>
                </a:solidFill>
              </a:rPr>
              <a:t>C</a:t>
            </a:r>
            <a:endParaRPr lang="vi-VN" sz="2800" b="1" dirty="0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6409941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ACAE87"/>
                </a:solidFill>
              </a:rPr>
              <a:t>K</a:t>
            </a:r>
            <a:endParaRPr lang="vi-VN" sz="2800" b="1" dirty="0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5000978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6484152" y="3377808"/>
            <a:ext cx="45719" cy="184089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/>
        </p:blipFill>
        <p:spPr>
          <a:xfrm>
            <a:off x="6093073" y="1954009"/>
            <a:ext cx="5811518" cy="463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ở đây</a:t>
            </a:r>
            <a:endParaRPr lang="en-PH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PH" sz="3200" b="1" dirty="0">
              <a:solidFill>
                <a:srgbClr val="3E74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6467499"/>
      </p:ext>
    </p:extLst>
  </p:cSld>
  <p:clrMapOvr>
    <a:masterClrMapping/>
  </p:clrMapOvr>
  <p:transition spd="slow" advTm="279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260837" y="2404116"/>
            <a:ext cx="9458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115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2 </a:t>
            </a:r>
            <a:r>
              <a:rPr lang="en-PH" sz="11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PH" sz="11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70429"/>
      </p:ext>
    </p:extLst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latin typeface="Arial" panose="020B0604020202020204" pitchFamily="34" charset="0"/>
                <a:cs typeface="Arial" panose="020B0604020202020204" pitchFamily="34" charset="0"/>
              </a:rPr>
              <a:t>Nội dung 1 ở đây nhé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lang="en-PH" sz="3200" b="1" dirty="0">
              <a:solidFill>
                <a:srgbClr val="E1B0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06545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b="10708"/>
          <a:stretch/>
        </p:blipFill>
        <p:spPr>
          <a:xfrm>
            <a:off x="6077015" y="1945811"/>
            <a:ext cx="5827576" cy="4641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kumimoji="0" lang="en-PH" sz="2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nội dung ở đây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F1D1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F1D1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915517"/>
      </p:ext>
    </p:extLst>
  </p:cSld>
  <p:clrMapOvr>
    <a:masterClrMapping/>
  </p:clrMapOvr>
  <p:transition spd="slow" advTm="306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977292" y="2287339"/>
            <a:ext cx="8241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96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3 </a:t>
            </a:r>
            <a:r>
              <a:rPr lang="en-PH" sz="8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PH" sz="8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68073"/>
      </p:ext>
    </p:extLst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35223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3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52037"/>
      </p:ext>
    </p:extLst>
  </p:cSld>
  <p:clrMapOvr>
    <a:masterClrMapping/>
  </p:clrMapOvr>
  <p:transition spd="slow" advTm="2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B584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b="10380"/>
          <a:stretch/>
        </p:blipFill>
        <p:spPr>
          <a:xfrm>
            <a:off x="6077015" y="1948527"/>
            <a:ext cx="5827576" cy="463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ở đây nhé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CB584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3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639472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2832748" y="2409966"/>
            <a:ext cx="652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4</a:t>
            </a:r>
            <a:endParaRPr lang="en-PH" sz="24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A9D18E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1D1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PH" b="1" spc="3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406864"/>
      </p:ext>
    </p:extLst>
  </p:cSld>
  <p:clrMapOvr>
    <a:masterClrMapping/>
  </p:clrMapOvr>
  <p:transition spd="slow" advTm="4499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chú nội dung 4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3200" b="1"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F1D1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64920"/>
      </p:ext>
    </p:extLst>
  </p:cSld>
  <p:clrMapOvr>
    <a:masterClrMapping/>
  </p:clrMapOvr>
  <p:transition spd="slow" advTm="40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4F92C76A-18A3-4DA3-8CC0-B0F9D50E3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r="18498"/>
          <a:stretch/>
        </p:blipFill>
        <p:spPr>
          <a:xfrm>
            <a:off x="6093073" y="1945811"/>
            <a:ext cx="5811518" cy="4641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nội dung 4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>
                <a:ln>
                  <a:noFill/>
                </a:ln>
                <a:solidFill>
                  <a:srgbClr val="D2A51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kumimoji="0" lang="en-PH" sz="3200" b="1" i="0" u="none" strike="noStrike" kern="1200" cap="none" spc="0" normalizeH="0" noProof="0">
                <a:ln>
                  <a:noFill/>
                </a:ln>
                <a:solidFill>
                  <a:srgbClr val="D2A51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DUNG 4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D2A51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41599"/>
      </p:ext>
    </p:extLst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879971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410291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2335739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804F52"/>
                </a:solidFill>
              </a:rPr>
              <a:t>N</a:t>
            </a:r>
            <a:endParaRPr lang="vi-VN" sz="2800" b="1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206763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7E8E8D"/>
                </a:solidFill>
              </a:rPr>
              <a:t>A</a:t>
            </a:r>
            <a:endParaRPr lang="vi-VN" sz="2800" b="1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76403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94A57"/>
                </a:solidFill>
              </a:rPr>
              <a:t>M</a:t>
            </a:r>
            <a:endParaRPr lang="vi-VN" sz="2800" b="1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475903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CAE87"/>
                </a:solidFill>
              </a:rPr>
              <a:t>E</a:t>
            </a:r>
            <a:endParaRPr lang="vi-VN" sz="2800" b="1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884866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395414" y="3362325"/>
            <a:ext cx="13576987" cy="219075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4336026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VIDEO TITLE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5306785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noProof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CHÈN VIDEO Ở ĐÂY NHÉ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A4C5B-DEC1-4206-93A1-CDC79ABA41B7}"/>
              </a:ext>
            </a:extLst>
          </p:cNvPr>
          <p:cNvSpPr/>
          <p:nvPr/>
        </p:nvSpPr>
        <p:spPr>
          <a:xfrm>
            <a:off x="4778477" y="796413"/>
            <a:ext cx="6919734" cy="4365522"/>
          </a:xfrm>
          <a:prstGeom prst="roundRect">
            <a:avLst>
              <a:gd name="adj" fmla="val 10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CHÈN VIDEO Ở ĐÂY NHÉ</a:t>
            </a:r>
            <a:endParaRPr lang="vi-VN"/>
          </a:p>
        </p:txBody>
      </p:sp>
      <p:grpSp>
        <p:nvGrpSpPr>
          <p:cNvPr id="245" name="FEMALE PRESENTER">
            <a:extLst>
              <a:ext uri="{FF2B5EF4-FFF2-40B4-BE49-F238E27FC236}">
                <a16:creationId xmlns:a16="http://schemas.microsoft.com/office/drawing/2014/main" id="{5848E1AA-7CBC-4325-A255-C383403C6DE2}"/>
              </a:ext>
            </a:extLst>
          </p:cNvPr>
          <p:cNvGrpSpPr/>
          <p:nvPr/>
        </p:nvGrpSpPr>
        <p:grpSpPr>
          <a:xfrm>
            <a:off x="493789" y="2128345"/>
            <a:ext cx="3354898" cy="4942894"/>
            <a:chOff x="391206" y="1072482"/>
            <a:chExt cx="4071546" cy="5998758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C65A7BC-56F8-472C-9305-6421E4455F95}"/>
                </a:ext>
              </a:extLst>
            </p:cNvPr>
            <p:cNvSpPr/>
            <p:nvPr/>
          </p:nvSpPr>
          <p:spPr>
            <a:xfrm>
              <a:off x="2441366" y="2350862"/>
              <a:ext cx="797947" cy="1142222"/>
            </a:xfrm>
            <a:custGeom>
              <a:avLst/>
              <a:gdLst>
                <a:gd name="connsiteX0" fmla="*/ 199512 w 308195"/>
                <a:gd name="connsiteY0" fmla="*/ 0 h 441166"/>
                <a:gd name="connsiteX1" fmla="*/ 260722 w 308195"/>
                <a:gd name="connsiteY1" fmla="*/ 438794 h 441166"/>
                <a:gd name="connsiteX2" fmla="*/ 0 w 308195"/>
                <a:gd name="connsiteY2" fmla="*/ 129829 h 441166"/>
                <a:gd name="connsiteX3" fmla="*/ 199512 w 308195"/>
                <a:gd name="connsiteY3" fmla="*/ 0 h 44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95" h="441166">
                  <a:moveTo>
                    <a:pt x="199512" y="0"/>
                  </a:moveTo>
                  <a:cubicBezTo>
                    <a:pt x="199512" y="0"/>
                    <a:pt x="395872" y="414042"/>
                    <a:pt x="260722" y="438794"/>
                  </a:cubicBezTo>
                  <a:cubicBezTo>
                    <a:pt x="75122" y="472808"/>
                    <a:pt x="0" y="129829"/>
                    <a:pt x="0" y="129829"/>
                  </a:cubicBezTo>
                  <a:lnTo>
                    <a:pt x="199512" y="0"/>
                  </a:ln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D74CF6A-C128-46B1-A37A-A53DE313BD65}"/>
                </a:ext>
              </a:extLst>
            </p:cNvPr>
            <p:cNvSpPr/>
            <p:nvPr/>
          </p:nvSpPr>
          <p:spPr>
            <a:xfrm>
              <a:off x="1439882" y="6500965"/>
              <a:ext cx="935151" cy="510166"/>
            </a:xfrm>
            <a:custGeom>
              <a:avLst/>
              <a:gdLst>
                <a:gd name="connsiteX0" fmla="*/ 361189 w 361188"/>
                <a:gd name="connsiteY0" fmla="*/ 197045 h 197044"/>
                <a:gd name="connsiteX1" fmla="*/ 276133 w 361188"/>
                <a:gd name="connsiteY1" fmla="*/ 187507 h 197044"/>
                <a:gd name="connsiteX2" fmla="*/ 0 w 361188"/>
                <a:gd name="connsiteY2" fmla="*/ 101742 h 197044"/>
                <a:gd name="connsiteX3" fmla="*/ 32832 w 361188"/>
                <a:gd name="connsiteY3" fmla="*/ 53894 h 197044"/>
                <a:gd name="connsiteX4" fmla="*/ 361189 w 361188"/>
                <a:gd name="connsiteY4" fmla="*/ 197045 h 19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8" h="197044">
                  <a:moveTo>
                    <a:pt x="361189" y="197045"/>
                  </a:moveTo>
                  <a:cubicBezTo>
                    <a:pt x="332416" y="195074"/>
                    <a:pt x="304078" y="191921"/>
                    <a:pt x="276133" y="187507"/>
                  </a:cubicBezTo>
                  <a:cubicBezTo>
                    <a:pt x="178702" y="172372"/>
                    <a:pt x="85922" y="143087"/>
                    <a:pt x="0" y="101742"/>
                  </a:cubicBezTo>
                  <a:cubicBezTo>
                    <a:pt x="19392" y="71354"/>
                    <a:pt x="32832" y="53894"/>
                    <a:pt x="32832" y="53894"/>
                  </a:cubicBezTo>
                  <a:cubicBezTo>
                    <a:pt x="200420" y="-72230"/>
                    <a:pt x="302698" y="42582"/>
                    <a:pt x="361189" y="197045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50153E3-DB50-4CE4-9253-B39E177C3ADC}"/>
                </a:ext>
              </a:extLst>
            </p:cNvPr>
            <p:cNvSpPr/>
            <p:nvPr/>
          </p:nvSpPr>
          <p:spPr>
            <a:xfrm>
              <a:off x="2154716" y="6701232"/>
              <a:ext cx="1071483" cy="316023"/>
            </a:xfrm>
            <a:custGeom>
              <a:avLst/>
              <a:gdLst>
                <a:gd name="connsiteX0" fmla="*/ 413845 w 413844"/>
                <a:gd name="connsiteY0" fmla="*/ 87888 h 122059"/>
                <a:gd name="connsiteX1" fmla="*/ 154226 w 413844"/>
                <a:gd name="connsiteY1" fmla="*/ 122060 h 122059"/>
                <a:gd name="connsiteX2" fmla="*/ 0 w 413844"/>
                <a:gd name="connsiteY2" fmla="*/ 110157 h 122059"/>
                <a:gd name="connsiteX3" fmla="*/ 401784 w 413844"/>
                <a:gd name="connsiteY3" fmla="*/ 41813 h 122059"/>
                <a:gd name="connsiteX4" fmla="*/ 413845 w 413844"/>
                <a:gd name="connsiteY4" fmla="*/ 87888 h 12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44" h="122059">
                  <a:moveTo>
                    <a:pt x="413845" y="87888"/>
                  </a:moveTo>
                  <a:cubicBezTo>
                    <a:pt x="331076" y="110157"/>
                    <a:pt x="244050" y="122060"/>
                    <a:pt x="154226" y="122060"/>
                  </a:cubicBezTo>
                  <a:cubicBezTo>
                    <a:pt x="101767" y="122060"/>
                    <a:pt x="50253" y="118000"/>
                    <a:pt x="0" y="110157"/>
                  </a:cubicBezTo>
                  <a:cubicBezTo>
                    <a:pt x="53288" y="9612"/>
                    <a:pt x="169400" y="-41704"/>
                    <a:pt x="401784" y="41813"/>
                  </a:cubicBezTo>
                  <a:cubicBezTo>
                    <a:pt x="401823" y="41853"/>
                    <a:pt x="406199" y="58722"/>
                    <a:pt x="413845" y="87888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70C27DC-0864-448C-A3DA-730EBD24AC5B}"/>
                </a:ext>
              </a:extLst>
            </p:cNvPr>
            <p:cNvSpPr/>
            <p:nvPr/>
          </p:nvSpPr>
          <p:spPr>
            <a:xfrm>
              <a:off x="2771090" y="3266345"/>
              <a:ext cx="1691662" cy="2272385"/>
            </a:xfrm>
            <a:custGeom>
              <a:avLst/>
              <a:gdLst>
                <a:gd name="connsiteX0" fmla="*/ 198364 w 1691662"/>
                <a:gd name="connsiteY0" fmla="*/ 0 h 2272385"/>
                <a:gd name="connsiteX1" fmla="*/ 593794 w 1691662"/>
                <a:gd name="connsiteY1" fmla="*/ 203581 h 2272385"/>
                <a:gd name="connsiteX2" fmla="*/ 968302 w 1691662"/>
                <a:gd name="connsiteY2" fmla="*/ 773918 h 2272385"/>
                <a:gd name="connsiteX3" fmla="*/ 1670075 w 1691662"/>
                <a:gd name="connsiteY3" fmla="*/ 1792749 h 2272385"/>
                <a:gd name="connsiteX4" fmla="*/ 1691662 w 1691662"/>
                <a:gd name="connsiteY4" fmla="*/ 1796101 h 2272385"/>
                <a:gd name="connsiteX5" fmla="*/ 1691662 w 1691662"/>
                <a:gd name="connsiteY5" fmla="*/ 2270723 h 2272385"/>
                <a:gd name="connsiteX6" fmla="*/ 1616147 w 1691662"/>
                <a:gd name="connsiteY6" fmla="*/ 2272385 h 2272385"/>
                <a:gd name="connsiteX7" fmla="*/ 1548027 w 1691662"/>
                <a:gd name="connsiteY7" fmla="*/ 2263996 h 2272385"/>
                <a:gd name="connsiteX8" fmla="*/ 323982 w 1691662"/>
                <a:gd name="connsiteY8" fmla="*/ 1077811 h 2272385"/>
                <a:gd name="connsiteX9" fmla="*/ 198364 w 1691662"/>
                <a:gd name="connsiteY9" fmla="*/ 0 h 227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662" h="2272385">
                  <a:moveTo>
                    <a:pt x="198364" y="0"/>
                  </a:moveTo>
                  <a:cubicBezTo>
                    <a:pt x="198364" y="0"/>
                    <a:pt x="423579" y="21226"/>
                    <a:pt x="593794" y="203581"/>
                  </a:cubicBezTo>
                  <a:cubicBezTo>
                    <a:pt x="764007" y="385939"/>
                    <a:pt x="923708" y="676669"/>
                    <a:pt x="968302" y="773918"/>
                  </a:cubicBezTo>
                  <a:cubicBezTo>
                    <a:pt x="1012894" y="871170"/>
                    <a:pt x="1637724" y="1772440"/>
                    <a:pt x="1670075" y="1792749"/>
                  </a:cubicBezTo>
                  <a:lnTo>
                    <a:pt x="1691662" y="1796101"/>
                  </a:lnTo>
                  <a:lnTo>
                    <a:pt x="1691662" y="2270723"/>
                  </a:lnTo>
                  <a:lnTo>
                    <a:pt x="1616147" y="2272385"/>
                  </a:lnTo>
                  <a:cubicBezTo>
                    <a:pt x="1589872" y="2271386"/>
                    <a:pt x="1566976" y="2268665"/>
                    <a:pt x="1548027" y="2263996"/>
                  </a:cubicBezTo>
                  <a:cubicBezTo>
                    <a:pt x="1177292" y="2172666"/>
                    <a:pt x="323982" y="1077811"/>
                    <a:pt x="323982" y="1077811"/>
                  </a:cubicBezTo>
                  <a:cubicBezTo>
                    <a:pt x="323982" y="1077811"/>
                    <a:pt x="-312173" y="332264"/>
                    <a:pt x="19836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C9A0F19-483D-431B-B0BD-3E56E1E818C6}"/>
                </a:ext>
              </a:extLst>
            </p:cNvPr>
            <p:cNvSpPr/>
            <p:nvPr/>
          </p:nvSpPr>
          <p:spPr>
            <a:xfrm>
              <a:off x="1034263" y="3093179"/>
              <a:ext cx="2525386" cy="3924079"/>
            </a:xfrm>
            <a:custGeom>
              <a:avLst/>
              <a:gdLst>
                <a:gd name="connsiteX0" fmla="*/ 910176 w 975392"/>
                <a:gd name="connsiteY0" fmla="*/ 650641 h 1515616"/>
                <a:gd name="connsiteX1" fmla="*/ 882035 w 975392"/>
                <a:gd name="connsiteY1" fmla="*/ 946442 h 1515616"/>
                <a:gd name="connsiteX2" fmla="*/ 865758 w 975392"/>
                <a:gd name="connsiteY2" fmla="*/ 1476045 h 1515616"/>
                <a:gd name="connsiteX3" fmla="*/ 846563 w 975392"/>
                <a:gd name="connsiteY3" fmla="*/ 1481445 h 1515616"/>
                <a:gd name="connsiteX4" fmla="*/ 834621 w 975392"/>
                <a:gd name="connsiteY4" fmla="*/ 1484559 h 1515616"/>
                <a:gd name="connsiteX5" fmla="*/ 586983 w 975392"/>
                <a:gd name="connsiteY5" fmla="*/ 1515616 h 1515616"/>
                <a:gd name="connsiteX6" fmla="*/ 517852 w 975392"/>
                <a:gd name="connsiteY6" fmla="*/ 1513251 h 1515616"/>
                <a:gd name="connsiteX7" fmla="*/ 432797 w 975392"/>
                <a:gd name="connsiteY7" fmla="*/ 1503714 h 1515616"/>
                <a:gd name="connsiteX8" fmla="*/ 392280 w 975392"/>
                <a:gd name="connsiteY8" fmla="*/ 1496501 h 1515616"/>
                <a:gd name="connsiteX9" fmla="*/ 156624 w 975392"/>
                <a:gd name="connsiteY9" fmla="*/ 1417989 h 1515616"/>
                <a:gd name="connsiteX10" fmla="*/ 76614 w 975392"/>
                <a:gd name="connsiteY10" fmla="*/ 1374988 h 1515616"/>
                <a:gd name="connsiteX11" fmla="*/ 206837 w 975392"/>
                <a:gd name="connsiteY11" fmla="*/ 1117340 h 1515616"/>
                <a:gd name="connsiteX12" fmla="*/ 212159 w 975392"/>
                <a:gd name="connsiteY12" fmla="*/ 871358 h 1515616"/>
                <a:gd name="connsiteX13" fmla="*/ 900 w 975392"/>
                <a:gd name="connsiteY13" fmla="*/ 500435 h 1515616"/>
                <a:gd name="connsiteX14" fmla="*/ 71333 w 975392"/>
                <a:gd name="connsiteY14" fmla="*/ 102908 h 1515616"/>
                <a:gd name="connsiteX15" fmla="*/ 381362 w 975392"/>
                <a:gd name="connsiteY15" fmla="*/ 12926 h 1515616"/>
                <a:gd name="connsiteX16" fmla="*/ 595576 w 975392"/>
                <a:gd name="connsiteY16" fmla="*/ 5911 h 1515616"/>
                <a:gd name="connsiteX17" fmla="*/ 747438 w 975392"/>
                <a:gd name="connsiteY17" fmla="*/ 66962 h 1515616"/>
                <a:gd name="connsiteX18" fmla="*/ 964962 w 975392"/>
                <a:gd name="connsiteY18" fmla="*/ 344002 h 1515616"/>
                <a:gd name="connsiteX19" fmla="*/ 910176 w 975392"/>
                <a:gd name="connsiteY19" fmla="*/ 650641 h 15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392" h="1515616">
                  <a:moveTo>
                    <a:pt x="910176" y="650641"/>
                  </a:moveTo>
                  <a:cubicBezTo>
                    <a:pt x="855431" y="777436"/>
                    <a:pt x="907064" y="819687"/>
                    <a:pt x="882035" y="946442"/>
                  </a:cubicBezTo>
                  <a:cubicBezTo>
                    <a:pt x="864141" y="1036975"/>
                    <a:pt x="863196" y="1304752"/>
                    <a:pt x="865758" y="1476045"/>
                  </a:cubicBezTo>
                  <a:cubicBezTo>
                    <a:pt x="859412" y="1477937"/>
                    <a:pt x="852988" y="1479710"/>
                    <a:pt x="846563" y="1481445"/>
                  </a:cubicBezTo>
                  <a:cubicBezTo>
                    <a:pt x="842582" y="1482509"/>
                    <a:pt x="838601" y="1483534"/>
                    <a:pt x="834621" y="1484559"/>
                  </a:cubicBezTo>
                  <a:cubicBezTo>
                    <a:pt x="755439" y="1504817"/>
                    <a:pt x="672433" y="1515616"/>
                    <a:pt x="586983" y="1515616"/>
                  </a:cubicBezTo>
                  <a:cubicBezTo>
                    <a:pt x="563769" y="1515616"/>
                    <a:pt x="540672" y="1514789"/>
                    <a:pt x="517852" y="1513251"/>
                  </a:cubicBezTo>
                  <a:cubicBezTo>
                    <a:pt x="489080" y="1511281"/>
                    <a:pt x="460742" y="1508128"/>
                    <a:pt x="432797" y="1503714"/>
                  </a:cubicBezTo>
                  <a:cubicBezTo>
                    <a:pt x="419239" y="1501625"/>
                    <a:pt x="405719" y="1499181"/>
                    <a:pt x="392280" y="1496501"/>
                  </a:cubicBezTo>
                  <a:cubicBezTo>
                    <a:pt x="309550" y="1480144"/>
                    <a:pt x="230565" y="1453539"/>
                    <a:pt x="156624" y="1417989"/>
                  </a:cubicBezTo>
                  <a:cubicBezTo>
                    <a:pt x="129192" y="1404824"/>
                    <a:pt x="102549" y="1390517"/>
                    <a:pt x="76614" y="1374988"/>
                  </a:cubicBezTo>
                  <a:cubicBezTo>
                    <a:pt x="113072" y="1271409"/>
                    <a:pt x="158398" y="1167987"/>
                    <a:pt x="206837" y="1117340"/>
                  </a:cubicBezTo>
                  <a:cubicBezTo>
                    <a:pt x="232102" y="1091012"/>
                    <a:pt x="229382" y="915187"/>
                    <a:pt x="212159" y="871358"/>
                  </a:cubicBezTo>
                  <a:cubicBezTo>
                    <a:pt x="194934" y="827491"/>
                    <a:pt x="900" y="500435"/>
                    <a:pt x="900" y="500435"/>
                  </a:cubicBezTo>
                  <a:cubicBezTo>
                    <a:pt x="900" y="500435"/>
                    <a:pt x="-13327" y="168650"/>
                    <a:pt x="71333" y="102908"/>
                  </a:cubicBezTo>
                  <a:cubicBezTo>
                    <a:pt x="144879" y="45797"/>
                    <a:pt x="345378" y="25381"/>
                    <a:pt x="381362" y="12926"/>
                  </a:cubicBezTo>
                  <a:cubicBezTo>
                    <a:pt x="417347" y="353"/>
                    <a:pt x="522069" y="-5047"/>
                    <a:pt x="595576" y="5911"/>
                  </a:cubicBezTo>
                  <a:cubicBezTo>
                    <a:pt x="595576" y="5911"/>
                    <a:pt x="708260" y="59119"/>
                    <a:pt x="747438" y="66962"/>
                  </a:cubicBezTo>
                  <a:cubicBezTo>
                    <a:pt x="786536" y="74806"/>
                    <a:pt x="938358" y="271954"/>
                    <a:pt x="964962" y="344002"/>
                  </a:cubicBezTo>
                  <a:cubicBezTo>
                    <a:pt x="991606" y="415893"/>
                    <a:pt x="965002" y="523926"/>
                    <a:pt x="910176" y="650641"/>
                  </a:cubicBezTo>
                  <a:close/>
                </a:path>
              </a:pathLst>
            </a:custGeom>
            <a:solidFill>
              <a:srgbClr val="E63B0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DCB2B39-0161-439B-ADB1-FCF2BC772C54}"/>
                </a:ext>
              </a:extLst>
            </p:cNvPr>
            <p:cNvSpPr/>
            <p:nvPr/>
          </p:nvSpPr>
          <p:spPr>
            <a:xfrm>
              <a:off x="2021647" y="2372265"/>
              <a:ext cx="694016" cy="1178757"/>
            </a:xfrm>
            <a:custGeom>
              <a:avLst/>
              <a:gdLst>
                <a:gd name="connsiteX0" fmla="*/ 268053 w 268053"/>
                <a:gd name="connsiteY0" fmla="*/ 154247 h 455277"/>
                <a:gd name="connsiteX1" fmla="*/ 250278 w 268053"/>
                <a:gd name="connsiteY1" fmla="*/ 428252 h 455277"/>
                <a:gd name="connsiteX2" fmla="*/ 0 w 268053"/>
                <a:gd name="connsiteY2" fmla="*/ 291289 h 455277"/>
                <a:gd name="connsiteX3" fmla="*/ 13874 w 268053"/>
                <a:gd name="connsiteY3" fmla="*/ 43652 h 455277"/>
                <a:gd name="connsiteX4" fmla="*/ 268053 w 268053"/>
                <a:gd name="connsiteY4" fmla="*/ 154247 h 45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53" h="455277">
                  <a:moveTo>
                    <a:pt x="268053" y="154247"/>
                  </a:moveTo>
                  <a:cubicBezTo>
                    <a:pt x="268053" y="154247"/>
                    <a:pt x="245588" y="360972"/>
                    <a:pt x="250278" y="428252"/>
                  </a:cubicBezTo>
                  <a:cubicBezTo>
                    <a:pt x="250278" y="428252"/>
                    <a:pt x="133179" y="545587"/>
                    <a:pt x="0" y="291289"/>
                  </a:cubicBezTo>
                  <a:cubicBezTo>
                    <a:pt x="0" y="291289"/>
                    <a:pt x="56046" y="186487"/>
                    <a:pt x="13874" y="43652"/>
                  </a:cubicBezTo>
                  <a:cubicBezTo>
                    <a:pt x="-28299" y="-99184"/>
                    <a:pt x="268053" y="154247"/>
                    <a:pt x="268053" y="15424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2618CCC-D88A-4FD5-B93E-014F1A5B1088}"/>
                </a:ext>
              </a:extLst>
            </p:cNvPr>
            <p:cNvSpPr/>
            <p:nvPr/>
          </p:nvSpPr>
          <p:spPr>
            <a:xfrm>
              <a:off x="3420498" y="4118226"/>
              <a:ext cx="174891" cy="780551"/>
            </a:xfrm>
            <a:custGeom>
              <a:avLst/>
              <a:gdLst>
                <a:gd name="connsiteX0" fmla="*/ 55533 w 67549"/>
                <a:gd name="connsiteY0" fmla="*/ 301476 h 301476"/>
                <a:gd name="connsiteX1" fmla="*/ 53760 w 67549"/>
                <a:gd name="connsiteY1" fmla="*/ 0 h 301476"/>
                <a:gd name="connsiteX2" fmla="*/ 0 w 67549"/>
                <a:gd name="connsiteY2" fmla="*/ 237271 h 301476"/>
                <a:gd name="connsiteX3" fmla="*/ 55533 w 67549"/>
                <a:gd name="connsiteY3" fmla="*/ 301476 h 3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49" h="301476">
                  <a:moveTo>
                    <a:pt x="55533" y="301476"/>
                  </a:moveTo>
                  <a:cubicBezTo>
                    <a:pt x="55533" y="301476"/>
                    <a:pt x="83715" y="113985"/>
                    <a:pt x="53760" y="0"/>
                  </a:cubicBezTo>
                  <a:cubicBezTo>
                    <a:pt x="53760" y="0"/>
                    <a:pt x="53760" y="98062"/>
                    <a:pt x="0" y="237271"/>
                  </a:cubicBezTo>
                  <a:lnTo>
                    <a:pt x="55533" y="301476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7AA850-3C78-46B4-AA14-2EF8E9131C08}"/>
                </a:ext>
              </a:extLst>
            </p:cNvPr>
            <p:cNvSpPr/>
            <p:nvPr/>
          </p:nvSpPr>
          <p:spPr>
            <a:xfrm>
              <a:off x="1723460" y="1830834"/>
              <a:ext cx="130573" cy="511634"/>
            </a:xfrm>
            <a:custGeom>
              <a:avLst/>
              <a:gdLst>
                <a:gd name="connsiteX0" fmla="*/ 37289 w 50432"/>
                <a:gd name="connsiteY0" fmla="*/ 13716 h 197611"/>
                <a:gd name="connsiteX1" fmla="*/ 1817 w 50432"/>
                <a:gd name="connsiteY1" fmla="*/ 13953 h 197611"/>
                <a:gd name="connsiteX2" fmla="*/ 27199 w 50432"/>
                <a:gd name="connsiteY2" fmla="*/ 151546 h 197611"/>
                <a:gd name="connsiteX3" fmla="*/ 49113 w 50432"/>
                <a:gd name="connsiteY3" fmla="*/ 197030 h 197611"/>
                <a:gd name="connsiteX4" fmla="*/ 37289 w 50432"/>
                <a:gd name="connsiteY4" fmla="*/ 13716 h 1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2" h="197611">
                  <a:moveTo>
                    <a:pt x="37289" y="13716"/>
                  </a:moveTo>
                  <a:cubicBezTo>
                    <a:pt x="37289" y="13716"/>
                    <a:pt x="11433" y="-17302"/>
                    <a:pt x="1817" y="13953"/>
                  </a:cubicBezTo>
                  <a:cubicBezTo>
                    <a:pt x="-7800" y="45208"/>
                    <a:pt x="23731" y="138067"/>
                    <a:pt x="27199" y="151546"/>
                  </a:cubicBezTo>
                  <a:cubicBezTo>
                    <a:pt x="27199" y="151546"/>
                    <a:pt x="42847" y="203652"/>
                    <a:pt x="49113" y="197030"/>
                  </a:cubicBezTo>
                  <a:cubicBezTo>
                    <a:pt x="55380" y="190330"/>
                    <a:pt x="37289" y="13716"/>
                    <a:pt x="37289" y="13716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8AB2E4-6102-4055-9DFF-7139F2FCB1BD}"/>
                </a:ext>
              </a:extLst>
            </p:cNvPr>
            <p:cNvSpPr/>
            <p:nvPr/>
          </p:nvSpPr>
          <p:spPr>
            <a:xfrm>
              <a:off x="2954507" y="1840805"/>
              <a:ext cx="130604" cy="511562"/>
            </a:xfrm>
            <a:custGeom>
              <a:avLst/>
              <a:gdLst>
                <a:gd name="connsiteX0" fmla="*/ 13143 w 50444"/>
                <a:gd name="connsiteY0" fmla="*/ 13728 h 197583"/>
                <a:gd name="connsiteX1" fmla="*/ 48616 w 50444"/>
                <a:gd name="connsiteY1" fmla="*/ 13925 h 197583"/>
                <a:gd name="connsiteX2" fmla="*/ 23234 w 50444"/>
                <a:gd name="connsiteY2" fmla="*/ 151519 h 197583"/>
                <a:gd name="connsiteX3" fmla="*/ 1319 w 50444"/>
                <a:gd name="connsiteY3" fmla="*/ 197002 h 197583"/>
                <a:gd name="connsiteX4" fmla="*/ 13143 w 50444"/>
                <a:gd name="connsiteY4" fmla="*/ 13728 h 19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44" h="197583">
                  <a:moveTo>
                    <a:pt x="13143" y="13728"/>
                  </a:moveTo>
                  <a:cubicBezTo>
                    <a:pt x="13143" y="13728"/>
                    <a:pt x="38999" y="-17291"/>
                    <a:pt x="48616" y="13925"/>
                  </a:cubicBezTo>
                  <a:cubicBezTo>
                    <a:pt x="58272" y="45180"/>
                    <a:pt x="26702" y="138039"/>
                    <a:pt x="23234" y="151519"/>
                  </a:cubicBezTo>
                  <a:cubicBezTo>
                    <a:pt x="23234" y="151519"/>
                    <a:pt x="7586" y="203624"/>
                    <a:pt x="1319" y="197002"/>
                  </a:cubicBezTo>
                  <a:cubicBezTo>
                    <a:pt x="-4947" y="190381"/>
                    <a:pt x="13143" y="13728"/>
                    <a:pt x="13143" y="13728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E468155-B6E2-46BD-A0F7-A0D336EB0943}"/>
                </a:ext>
              </a:extLst>
            </p:cNvPr>
            <p:cNvSpPr/>
            <p:nvPr/>
          </p:nvSpPr>
          <p:spPr>
            <a:xfrm>
              <a:off x="1777806" y="1092053"/>
              <a:ext cx="1264518" cy="1802087"/>
            </a:xfrm>
            <a:custGeom>
              <a:avLst/>
              <a:gdLst>
                <a:gd name="connsiteX0" fmla="*/ 282500 w 488401"/>
                <a:gd name="connsiteY0" fmla="*/ 2077 h 756377"/>
                <a:gd name="connsiteX1" fmla="*/ 484929 w 488401"/>
                <a:gd name="connsiteY1" fmla="*/ 412138 h 756377"/>
                <a:gd name="connsiteX2" fmla="*/ 226926 w 488401"/>
                <a:gd name="connsiteY2" fmla="*/ 755708 h 756377"/>
                <a:gd name="connsiteX3" fmla="*/ 21 w 488401"/>
                <a:gd name="connsiteY3" fmla="*/ 307691 h 756377"/>
                <a:gd name="connsiteX4" fmla="*/ 282500 w 488401"/>
                <a:gd name="connsiteY4" fmla="*/ 2077 h 75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01" h="756377">
                  <a:moveTo>
                    <a:pt x="282500" y="2077"/>
                  </a:moveTo>
                  <a:cubicBezTo>
                    <a:pt x="282500" y="2077"/>
                    <a:pt x="519652" y="38574"/>
                    <a:pt x="484929" y="412138"/>
                  </a:cubicBezTo>
                  <a:cubicBezTo>
                    <a:pt x="450205" y="785662"/>
                    <a:pt x="240918" y="756023"/>
                    <a:pt x="226926" y="755708"/>
                  </a:cubicBezTo>
                  <a:cubicBezTo>
                    <a:pt x="212935" y="755393"/>
                    <a:pt x="16969" y="763472"/>
                    <a:pt x="21" y="307691"/>
                  </a:cubicBezTo>
                  <a:cubicBezTo>
                    <a:pt x="21" y="307652"/>
                    <a:pt x="-7901" y="-29415"/>
                    <a:pt x="282500" y="207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97DE5C5-A6C7-4723-88DC-317B92202729}"/>
                </a:ext>
              </a:extLst>
            </p:cNvPr>
            <p:cNvSpPr/>
            <p:nvPr/>
          </p:nvSpPr>
          <p:spPr>
            <a:xfrm>
              <a:off x="1767416" y="1072482"/>
              <a:ext cx="1274417" cy="1024149"/>
            </a:xfrm>
            <a:custGeom>
              <a:avLst/>
              <a:gdLst>
                <a:gd name="connsiteX0" fmla="*/ 49518 w 492224"/>
                <a:gd name="connsiteY0" fmla="*/ 292902 h 395562"/>
                <a:gd name="connsiteX1" fmla="*/ 438729 w 492224"/>
                <a:gd name="connsiteY1" fmla="*/ 346150 h 395562"/>
                <a:gd name="connsiteX2" fmla="*/ 464860 w 492224"/>
                <a:gd name="connsiteY2" fmla="*/ 395496 h 395562"/>
                <a:gd name="connsiteX3" fmla="*/ 492213 w 492224"/>
                <a:gd name="connsiteY3" fmla="*/ 306657 h 395562"/>
                <a:gd name="connsiteX4" fmla="*/ 223609 w 492224"/>
                <a:gd name="connsiteY4" fmla="*/ 18 h 395562"/>
                <a:gd name="connsiteX5" fmla="*/ 4665 w 492224"/>
                <a:gd name="connsiteY5" fmla="*/ 329044 h 395562"/>
                <a:gd name="connsiteX6" fmla="*/ 8409 w 492224"/>
                <a:gd name="connsiteY6" fmla="*/ 385761 h 395562"/>
                <a:gd name="connsiteX7" fmla="*/ 49518 w 492224"/>
                <a:gd name="connsiteY7" fmla="*/ 292902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224" h="395562">
                  <a:moveTo>
                    <a:pt x="49518" y="292902"/>
                  </a:moveTo>
                  <a:cubicBezTo>
                    <a:pt x="49518" y="292902"/>
                    <a:pt x="312723" y="371178"/>
                    <a:pt x="438729" y="346150"/>
                  </a:cubicBezTo>
                  <a:cubicBezTo>
                    <a:pt x="438729" y="346150"/>
                    <a:pt x="446769" y="392619"/>
                    <a:pt x="464860" y="395496"/>
                  </a:cubicBezTo>
                  <a:cubicBezTo>
                    <a:pt x="482952" y="398373"/>
                    <a:pt x="492213" y="306657"/>
                    <a:pt x="492213" y="306657"/>
                  </a:cubicBezTo>
                  <a:cubicBezTo>
                    <a:pt x="492213" y="306657"/>
                    <a:pt x="498401" y="2895"/>
                    <a:pt x="223609" y="18"/>
                  </a:cubicBezTo>
                  <a:cubicBezTo>
                    <a:pt x="-51184" y="-2820"/>
                    <a:pt x="4665" y="329044"/>
                    <a:pt x="4665" y="329044"/>
                  </a:cubicBezTo>
                  <a:lnTo>
                    <a:pt x="8409" y="385761"/>
                  </a:lnTo>
                  <a:cubicBezTo>
                    <a:pt x="8330" y="385721"/>
                    <a:pt x="47704" y="401290"/>
                    <a:pt x="49518" y="292902"/>
                  </a:cubicBez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8977483-ACFE-456F-8EA0-BB99564AE650}"/>
                </a:ext>
              </a:extLst>
            </p:cNvPr>
            <p:cNvSpPr txBox="1"/>
            <p:nvPr/>
          </p:nvSpPr>
          <p:spPr>
            <a:xfrm>
              <a:off x="1954557" y="4381377"/>
              <a:ext cx="1429422" cy="523220"/>
            </a:xfrm>
            <a:prstGeom prst="rect">
              <a:avLst/>
            </a:prstGeom>
            <a:noFill/>
          </p:spPr>
          <p:txBody>
            <a:bodyPr wrap="square" rtlCol="0">
              <a:prstTxWarp prst="textChevronInverted">
                <a:avLst>
                  <a:gd name="adj" fmla="val 82085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ira Expanded" panose="02000800000000000000" pitchFamily="50" charset="0"/>
                  <a:ea typeface="+mn-ea"/>
                  <a:cs typeface="+mn-cs"/>
                </a:rPr>
                <a:t>ceo</a:t>
              </a: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6B76247-E0B7-4A83-89B2-02A106C57FE2}"/>
                </a:ext>
              </a:extLst>
            </p:cNvPr>
            <p:cNvSpPr/>
            <p:nvPr/>
          </p:nvSpPr>
          <p:spPr>
            <a:xfrm>
              <a:off x="2123898" y="2808018"/>
              <a:ext cx="545640" cy="175898"/>
            </a:xfrm>
            <a:custGeom>
              <a:avLst/>
              <a:gdLst>
                <a:gd name="connsiteX0" fmla="*/ 0 w 210745"/>
                <a:gd name="connsiteY0" fmla="*/ 0 h 67938"/>
                <a:gd name="connsiteX1" fmla="*/ 210745 w 210745"/>
                <a:gd name="connsiteY1" fmla="*/ 6463 h 67938"/>
                <a:gd name="connsiteX2" fmla="*/ 101412 w 210745"/>
                <a:gd name="connsiteY2" fmla="*/ 67910 h 67938"/>
                <a:gd name="connsiteX3" fmla="*/ 0 w 210745"/>
                <a:gd name="connsiteY3" fmla="*/ 0 h 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45" h="67938">
                  <a:moveTo>
                    <a:pt x="0" y="0"/>
                  </a:moveTo>
                  <a:cubicBezTo>
                    <a:pt x="0" y="0"/>
                    <a:pt x="83045" y="78670"/>
                    <a:pt x="210745" y="6463"/>
                  </a:cubicBezTo>
                  <a:cubicBezTo>
                    <a:pt x="210745" y="6463"/>
                    <a:pt x="173026" y="69487"/>
                    <a:pt x="101412" y="67910"/>
                  </a:cubicBezTo>
                  <a:cubicBezTo>
                    <a:pt x="29837" y="663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858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CD0A3F0-B0E1-4870-8B79-793ED4EA423E}"/>
                </a:ext>
              </a:extLst>
            </p:cNvPr>
            <p:cNvSpPr/>
            <p:nvPr/>
          </p:nvSpPr>
          <p:spPr>
            <a:xfrm>
              <a:off x="1788778" y="3118992"/>
              <a:ext cx="1131744" cy="627313"/>
            </a:xfrm>
            <a:custGeom>
              <a:avLst/>
              <a:gdLst>
                <a:gd name="connsiteX0" fmla="*/ 0 w 437119"/>
                <a:gd name="connsiteY0" fmla="*/ 20968 h 242290"/>
                <a:gd name="connsiteX1" fmla="*/ 301713 w 437119"/>
                <a:gd name="connsiteY1" fmla="*/ 241370 h 242290"/>
                <a:gd name="connsiteX2" fmla="*/ 406554 w 437119"/>
                <a:gd name="connsiteY2" fmla="*/ 40478 h 242290"/>
                <a:gd name="connsiteX3" fmla="*/ 335925 w 437119"/>
                <a:gd name="connsiteY3" fmla="*/ 5873 h 242290"/>
                <a:gd name="connsiteX4" fmla="*/ 91401 w 437119"/>
                <a:gd name="connsiteY4" fmla="*/ 0 h 242290"/>
                <a:gd name="connsiteX5" fmla="*/ 0 w 437119"/>
                <a:gd name="connsiteY5" fmla="*/ 20968 h 2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19" h="242290">
                  <a:moveTo>
                    <a:pt x="0" y="20968"/>
                  </a:moveTo>
                  <a:cubicBezTo>
                    <a:pt x="0" y="20968"/>
                    <a:pt x="80563" y="258870"/>
                    <a:pt x="301713" y="241370"/>
                  </a:cubicBezTo>
                  <a:cubicBezTo>
                    <a:pt x="522864" y="223870"/>
                    <a:pt x="406554" y="40478"/>
                    <a:pt x="406554" y="40478"/>
                  </a:cubicBezTo>
                  <a:cubicBezTo>
                    <a:pt x="406554" y="40478"/>
                    <a:pt x="351453" y="8868"/>
                    <a:pt x="335925" y="5873"/>
                  </a:cubicBezTo>
                  <a:cubicBezTo>
                    <a:pt x="320395" y="2877"/>
                    <a:pt x="91401" y="0"/>
                    <a:pt x="91401" y="0"/>
                  </a:cubicBezTo>
                  <a:lnTo>
                    <a:pt x="0" y="20968"/>
                  </a:ln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2D342B5-EADC-4074-9DB0-E649FF26BDA0}"/>
                </a:ext>
              </a:extLst>
            </p:cNvPr>
            <p:cNvSpPr/>
            <p:nvPr/>
          </p:nvSpPr>
          <p:spPr>
            <a:xfrm>
              <a:off x="2841283" y="3223791"/>
              <a:ext cx="721281" cy="3713052"/>
            </a:xfrm>
            <a:custGeom>
              <a:avLst/>
              <a:gdLst>
                <a:gd name="connsiteX0" fmla="*/ 206055 w 278584"/>
                <a:gd name="connsiteY0" fmla="*/ 681071 h 1434110"/>
                <a:gd name="connsiteX1" fmla="*/ 177441 w 278584"/>
                <a:gd name="connsiteY1" fmla="*/ 1422760 h 1434110"/>
                <a:gd name="connsiteX2" fmla="*/ 148669 w 278584"/>
                <a:gd name="connsiteY2" fmla="*/ 1430997 h 1434110"/>
                <a:gd name="connsiteX3" fmla="*/ 136726 w 278584"/>
                <a:gd name="connsiteY3" fmla="*/ 1434111 h 1434110"/>
                <a:gd name="connsiteX4" fmla="*/ 115876 w 278584"/>
                <a:gd name="connsiteY4" fmla="*/ 646938 h 1434110"/>
                <a:gd name="connsiteX5" fmla="*/ 0 w 278584"/>
                <a:gd name="connsiteY5" fmla="*/ 0 h 1434110"/>
                <a:gd name="connsiteX6" fmla="*/ 63062 w 278584"/>
                <a:gd name="connsiteY6" fmla="*/ 18643 h 1434110"/>
                <a:gd name="connsiteX7" fmla="*/ 277512 w 278584"/>
                <a:gd name="connsiteY7" fmla="*/ 327529 h 1434110"/>
                <a:gd name="connsiteX8" fmla="*/ 206055 w 278584"/>
                <a:gd name="connsiteY8" fmla="*/ 681071 h 14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4" h="1434110">
                  <a:moveTo>
                    <a:pt x="206055" y="681071"/>
                  </a:moveTo>
                  <a:cubicBezTo>
                    <a:pt x="190723" y="733254"/>
                    <a:pt x="162424" y="1349174"/>
                    <a:pt x="177441" y="1422760"/>
                  </a:cubicBezTo>
                  <a:cubicBezTo>
                    <a:pt x="167902" y="1425676"/>
                    <a:pt x="158325" y="1428356"/>
                    <a:pt x="148669" y="1430997"/>
                  </a:cubicBezTo>
                  <a:cubicBezTo>
                    <a:pt x="144688" y="1432061"/>
                    <a:pt x="140707" y="1433086"/>
                    <a:pt x="136726" y="1434111"/>
                  </a:cubicBezTo>
                  <a:cubicBezTo>
                    <a:pt x="120370" y="1199874"/>
                    <a:pt x="115876" y="873844"/>
                    <a:pt x="115876" y="646938"/>
                  </a:cubicBezTo>
                  <a:cubicBezTo>
                    <a:pt x="115876" y="320434"/>
                    <a:pt x="0" y="0"/>
                    <a:pt x="0" y="0"/>
                  </a:cubicBezTo>
                  <a:lnTo>
                    <a:pt x="63062" y="18643"/>
                  </a:lnTo>
                  <a:cubicBezTo>
                    <a:pt x="187492" y="123365"/>
                    <a:pt x="264545" y="245233"/>
                    <a:pt x="277512" y="327529"/>
                  </a:cubicBezTo>
                  <a:cubicBezTo>
                    <a:pt x="287760" y="392798"/>
                    <a:pt x="221584" y="628217"/>
                    <a:pt x="206055" y="68107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F58415E-350B-46BB-B7A1-FF8E690D5F70}"/>
                </a:ext>
              </a:extLst>
            </p:cNvPr>
            <p:cNvSpPr/>
            <p:nvPr/>
          </p:nvSpPr>
          <p:spPr>
            <a:xfrm>
              <a:off x="1023348" y="3147361"/>
              <a:ext cx="1173946" cy="3877137"/>
            </a:xfrm>
            <a:custGeom>
              <a:avLst/>
              <a:gdLst>
                <a:gd name="connsiteX0" fmla="*/ 366376 w 423299"/>
                <a:gd name="connsiteY0" fmla="*/ 1475574 h 1475573"/>
                <a:gd name="connsiteX1" fmla="*/ 130720 w 423299"/>
                <a:gd name="connsiteY1" fmla="*/ 1397062 h 1475573"/>
                <a:gd name="connsiteX2" fmla="*/ 1640 w 423299"/>
                <a:gd name="connsiteY2" fmla="*/ 1322727 h 1475573"/>
                <a:gd name="connsiteX3" fmla="*/ 16145 w 423299"/>
                <a:gd name="connsiteY3" fmla="*/ 1295334 h 1475573"/>
                <a:gd name="connsiteX4" fmla="*/ 43064 w 423299"/>
                <a:gd name="connsiteY4" fmla="*/ 595109 h 1475573"/>
                <a:gd name="connsiteX5" fmla="*/ 96391 w 423299"/>
                <a:gd name="connsiteY5" fmla="*/ 44971 h 1475573"/>
                <a:gd name="connsiteX6" fmla="*/ 309147 w 423299"/>
                <a:gd name="connsiteY6" fmla="*/ 0 h 1475573"/>
                <a:gd name="connsiteX7" fmla="*/ 417653 w 423299"/>
                <a:gd name="connsiteY7" fmla="*/ 525780 h 1475573"/>
                <a:gd name="connsiteX8" fmla="*/ 366376 w 423299"/>
                <a:gd name="connsiteY8" fmla="*/ 1475574 h 1475573"/>
                <a:gd name="connsiteX0" fmla="*/ 366376 w 423299"/>
                <a:gd name="connsiteY0" fmla="*/ 1475574 h 1494895"/>
                <a:gd name="connsiteX1" fmla="*/ 122872 w 423299"/>
                <a:gd name="connsiteY1" fmla="*/ 1483393 h 1494895"/>
                <a:gd name="connsiteX2" fmla="*/ 1640 w 423299"/>
                <a:gd name="connsiteY2" fmla="*/ 1322727 h 1494895"/>
                <a:gd name="connsiteX3" fmla="*/ 16145 w 423299"/>
                <a:gd name="connsiteY3" fmla="*/ 1295334 h 1494895"/>
                <a:gd name="connsiteX4" fmla="*/ 43064 w 423299"/>
                <a:gd name="connsiteY4" fmla="*/ 595109 h 1494895"/>
                <a:gd name="connsiteX5" fmla="*/ 96391 w 423299"/>
                <a:gd name="connsiteY5" fmla="*/ 44971 h 1494895"/>
                <a:gd name="connsiteX6" fmla="*/ 309147 w 423299"/>
                <a:gd name="connsiteY6" fmla="*/ 0 h 1494895"/>
                <a:gd name="connsiteX7" fmla="*/ 417653 w 423299"/>
                <a:gd name="connsiteY7" fmla="*/ 525780 h 1494895"/>
                <a:gd name="connsiteX8" fmla="*/ 366376 w 423299"/>
                <a:gd name="connsiteY8" fmla="*/ 1475574 h 1494895"/>
                <a:gd name="connsiteX0" fmla="*/ 367458 w 424381"/>
                <a:gd name="connsiteY0" fmla="*/ 1475574 h 1494895"/>
                <a:gd name="connsiteX1" fmla="*/ 123954 w 424381"/>
                <a:gd name="connsiteY1" fmla="*/ 1483393 h 1494895"/>
                <a:gd name="connsiteX2" fmla="*/ 2722 w 424381"/>
                <a:gd name="connsiteY2" fmla="*/ 1322727 h 1494895"/>
                <a:gd name="connsiteX3" fmla="*/ 44146 w 424381"/>
                <a:gd name="connsiteY3" fmla="*/ 595109 h 1494895"/>
                <a:gd name="connsiteX4" fmla="*/ 97473 w 424381"/>
                <a:gd name="connsiteY4" fmla="*/ 44971 h 1494895"/>
                <a:gd name="connsiteX5" fmla="*/ 310229 w 424381"/>
                <a:gd name="connsiteY5" fmla="*/ 0 h 1494895"/>
                <a:gd name="connsiteX6" fmla="*/ 418735 w 424381"/>
                <a:gd name="connsiteY6" fmla="*/ 525780 h 1494895"/>
                <a:gd name="connsiteX7" fmla="*/ 367458 w 424381"/>
                <a:gd name="connsiteY7" fmla="*/ 1475574 h 1494895"/>
                <a:gd name="connsiteX0" fmla="*/ 398264 w 455187"/>
                <a:gd name="connsiteY0" fmla="*/ 1475574 h 1483573"/>
                <a:gd name="connsiteX1" fmla="*/ 154760 w 455187"/>
                <a:gd name="connsiteY1" fmla="*/ 1483393 h 1483573"/>
                <a:gd name="connsiteX2" fmla="*/ 1768 w 455187"/>
                <a:gd name="connsiteY2" fmla="*/ 1459931 h 1483573"/>
                <a:gd name="connsiteX3" fmla="*/ 74952 w 455187"/>
                <a:gd name="connsiteY3" fmla="*/ 595109 h 1483573"/>
                <a:gd name="connsiteX4" fmla="*/ 128279 w 455187"/>
                <a:gd name="connsiteY4" fmla="*/ 44971 h 1483573"/>
                <a:gd name="connsiteX5" fmla="*/ 341035 w 455187"/>
                <a:gd name="connsiteY5" fmla="*/ 0 h 1483573"/>
                <a:gd name="connsiteX6" fmla="*/ 449541 w 455187"/>
                <a:gd name="connsiteY6" fmla="*/ 525780 h 1483573"/>
                <a:gd name="connsiteX7" fmla="*/ 398264 w 455187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581665"/>
                <a:gd name="connsiteX1" fmla="*/ 0 w 453419"/>
                <a:gd name="connsiteY1" fmla="*/ 1459931 h 1581665"/>
                <a:gd name="connsiteX2" fmla="*/ 73184 w 453419"/>
                <a:gd name="connsiteY2" fmla="*/ 595109 h 1581665"/>
                <a:gd name="connsiteX3" fmla="*/ 126511 w 453419"/>
                <a:gd name="connsiteY3" fmla="*/ 44971 h 1581665"/>
                <a:gd name="connsiteX4" fmla="*/ 339267 w 453419"/>
                <a:gd name="connsiteY4" fmla="*/ 0 h 1581665"/>
                <a:gd name="connsiteX5" fmla="*/ 447773 w 453419"/>
                <a:gd name="connsiteY5" fmla="*/ 525780 h 1581665"/>
                <a:gd name="connsiteX6" fmla="*/ 396496 w 453419"/>
                <a:gd name="connsiteY6" fmla="*/ 1475574 h 1581665"/>
                <a:gd name="connsiteX0" fmla="*/ 396496 w 453419"/>
                <a:gd name="connsiteY0" fmla="*/ 1475574 h 1547100"/>
                <a:gd name="connsiteX1" fmla="*/ 0 w 453419"/>
                <a:gd name="connsiteY1" fmla="*/ 1459931 h 1547100"/>
                <a:gd name="connsiteX2" fmla="*/ 73184 w 453419"/>
                <a:gd name="connsiteY2" fmla="*/ 595109 h 1547100"/>
                <a:gd name="connsiteX3" fmla="*/ 126511 w 453419"/>
                <a:gd name="connsiteY3" fmla="*/ 44971 h 1547100"/>
                <a:gd name="connsiteX4" fmla="*/ 339267 w 453419"/>
                <a:gd name="connsiteY4" fmla="*/ 0 h 1547100"/>
                <a:gd name="connsiteX5" fmla="*/ 447773 w 453419"/>
                <a:gd name="connsiteY5" fmla="*/ 525780 h 1547100"/>
                <a:gd name="connsiteX6" fmla="*/ 396496 w 453419"/>
                <a:gd name="connsiteY6" fmla="*/ 1475574 h 1547100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419" h="1497485">
                  <a:moveTo>
                    <a:pt x="396496" y="1475574"/>
                  </a:moveTo>
                  <a:cubicBezTo>
                    <a:pt x="319326" y="1519470"/>
                    <a:pt x="8150" y="1488527"/>
                    <a:pt x="0" y="1459931"/>
                  </a:cubicBezTo>
                  <a:cubicBezTo>
                    <a:pt x="258147" y="1100648"/>
                    <a:pt x="120701" y="842370"/>
                    <a:pt x="73184" y="595109"/>
                  </a:cubicBezTo>
                  <a:cubicBezTo>
                    <a:pt x="28501" y="362596"/>
                    <a:pt x="126511" y="44971"/>
                    <a:pt x="126511" y="44971"/>
                  </a:cubicBezTo>
                  <a:cubicBezTo>
                    <a:pt x="126511" y="44971"/>
                    <a:pt x="305489" y="3862"/>
                    <a:pt x="339267" y="0"/>
                  </a:cubicBezTo>
                  <a:cubicBezTo>
                    <a:pt x="339267" y="0"/>
                    <a:pt x="411315" y="230492"/>
                    <a:pt x="447773" y="525780"/>
                  </a:cubicBezTo>
                  <a:cubicBezTo>
                    <a:pt x="465549" y="669562"/>
                    <a:pt x="439418" y="1068311"/>
                    <a:pt x="396496" y="147557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295F4-04F3-4479-9E3D-69EDF15CF533}"/>
                </a:ext>
              </a:extLst>
            </p:cNvPr>
            <p:cNvSpPr/>
            <p:nvPr/>
          </p:nvSpPr>
          <p:spPr>
            <a:xfrm>
              <a:off x="1823679" y="6419165"/>
              <a:ext cx="783469" cy="652075"/>
            </a:xfrm>
            <a:custGeom>
              <a:avLst/>
              <a:gdLst>
                <a:gd name="connsiteX0" fmla="*/ 214450 w 302603"/>
                <a:gd name="connsiteY0" fmla="*/ 251854 h 251854"/>
                <a:gd name="connsiteX1" fmla="*/ 183865 w 302603"/>
                <a:gd name="connsiteY1" fmla="*/ 247440 h 251854"/>
                <a:gd name="connsiteX2" fmla="*/ 155527 w 302603"/>
                <a:gd name="connsiteY2" fmla="*/ 231911 h 251854"/>
                <a:gd name="connsiteX3" fmla="*/ 146068 w 302603"/>
                <a:gd name="connsiteY3" fmla="*/ 227654 h 251854"/>
                <a:gd name="connsiteX4" fmla="*/ 93922 w 302603"/>
                <a:gd name="connsiteY4" fmla="*/ 205582 h 251854"/>
                <a:gd name="connsiteX5" fmla="*/ 0 w 302603"/>
                <a:gd name="connsiteY5" fmla="*/ 106457 h 251854"/>
                <a:gd name="connsiteX6" fmla="*/ 34605 w 302603"/>
                <a:gd name="connsiteY6" fmla="*/ 53879 h 251854"/>
                <a:gd name="connsiteX7" fmla="*/ 59988 w 302603"/>
                <a:gd name="connsiteY7" fmla="*/ 0 h 251854"/>
                <a:gd name="connsiteX8" fmla="*/ 234552 w 302603"/>
                <a:gd name="connsiteY8" fmla="*/ 21047 h 251854"/>
                <a:gd name="connsiteX9" fmla="*/ 240306 w 302603"/>
                <a:gd name="connsiteY9" fmla="*/ 24555 h 251854"/>
                <a:gd name="connsiteX10" fmla="*/ 272862 w 302603"/>
                <a:gd name="connsiteY10" fmla="*/ 57820 h 251854"/>
                <a:gd name="connsiteX11" fmla="*/ 302580 w 302603"/>
                <a:gd name="connsiteY11" fmla="*/ 99047 h 251854"/>
                <a:gd name="connsiteX12" fmla="*/ 284173 w 302603"/>
                <a:gd name="connsiteY12" fmla="*/ 130933 h 251854"/>
                <a:gd name="connsiteX13" fmla="*/ 264782 w 302603"/>
                <a:gd name="connsiteY13" fmla="*/ 176810 h 251854"/>
                <a:gd name="connsiteX14" fmla="*/ 237665 w 302603"/>
                <a:gd name="connsiteY14" fmla="*/ 218471 h 251854"/>
                <a:gd name="connsiteX15" fmla="*/ 214450 w 302603"/>
                <a:gd name="connsiteY15" fmla="*/ 251854 h 2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603" h="251854">
                  <a:moveTo>
                    <a:pt x="214450" y="251854"/>
                  </a:moveTo>
                  <a:cubicBezTo>
                    <a:pt x="214450" y="251854"/>
                    <a:pt x="193167" y="251933"/>
                    <a:pt x="183865" y="247440"/>
                  </a:cubicBezTo>
                  <a:cubicBezTo>
                    <a:pt x="183865" y="247440"/>
                    <a:pt x="167509" y="237941"/>
                    <a:pt x="155527" y="231911"/>
                  </a:cubicBezTo>
                  <a:cubicBezTo>
                    <a:pt x="151704" y="230019"/>
                    <a:pt x="148314" y="228443"/>
                    <a:pt x="146068" y="227654"/>
                  </a:cubicBezTo>
                  <a:cubicBezTo>
                    <a:pt x="136529" y="224343"/>
                    <a:pt x="114615" y="219969"/>
                    <a:pt x="93922" y="205582"/>
                  </a:cubicBezTo>
                  <a:cubicBezTo>
                    <a:pt x="73270" y="191236"/>
                    <a:pt x="0" y="106457"/>
                    <a:pt x="0" y="106457"/>
                  </a:cubicBezTo>
                  <a:lnTo>
                    <a:pt x="34605" y="53879"/>
                  </a:lnTo>
                  <a:lnTo>
                    <a:pt x="59988" y="0"/>
                  </a:lnTo>
                  <a:cubicBezTo>
                    <a:pt x="59988" y="0"/>
                    <a:pt x="213780" y="9932"/>
                    <a:pt x="234552" y="21047"/>
                  </a:cubicBezTo>
                  <a:cubicBezTo>
                    <a:pt x="236562" y="22151"/>
                    <a:pt x="238532" y="23294"/>
                    <a:pt x="240306" y="24555"/>
                  </a:cubicBezTo>
                  <a:cubicBezTo>
                    <a:pt x="257017" y="35709"/>
                    <a:pt x="264742" y="51002"/>
                    <a:pt x="272862" y="57820"/>
                  </a:cubicBezTo>
                  <a:cubicBezTo>
                    <a:pt x="275818" y="60343"/>
                    <a:pt x="303526" y="87499"/>
                    <a:pt x="302580" y="99047"/>
                  </a:cubicBezTo>
                  <a:cubicBezTo>
                    <a:pt x="301279" y="115089"/>
                    <a:pt x="293830" y="125651"/>
                    <a:pt x="284173" y="130933"/>
                  </a:cubicBezTo>
                  <a:cubicBezTo>
                    <a:pt x="284173" y="130933"/>
                    <a:pt x="280192" y="162227"/>
                    <a:pt x="264782" y="176810"/>
                  </a:cubicBezTo>
                  <a:cubicBezTo>
                    <a:pt x="264782" y="176810"/>
                    <a:pt x="262023" y="205780"/>
                    <a:pt x="237665" y="218471"/>
                  </a:cubicBezTo>
                  <a:cubicBezTo>
                    <a:pt x="237626" y="218550"/>
                    <a:pt x="231556" y="247677"/>
                    <a:pt x="214450" y="251854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0C569C9-FB9D-4777-8E57-5C62DA833095}"/>
                </a:ext>
              </a:extLst>
            </p:cNvPr>
            <p:cNvSpPr/>
            <p:nvPr/>
          </p:nvSpPr>
          <p:spPr>
            <a:xfrm>
              <a:off x="391206" y="3254000"/>
              <a:ext cx="1642993" cy="3660118"/>
            </a:xfrm>
            <a:custGeom>
              <a:avLst/>
              <a:gdLst>
                <a:gd name="connsiteX0" fmla="*/ 450795 w 634581"/>
                <a:gd name="connsiteY0" fmla="*/ 4768 h 1413665"/>
                <a:gd name="connsiteX1" fmla="*/ 227358 w 634581"/>
                <a:gd name="connsiteY1" fmla="*/ 120566 h 1413665"/>
                <a:gd name="connsiteX2" fmla="*/ 135485 w 634581"/>
                <a:gd name="connsiteY2" fmla="*/ 420269 h 1413665"/>
                <a:gd name="connsiteX3" fmla="*/ 74157 w 634581"/>
                <a:gd name="connsiteY3" fmla="*/ 709802 h 1413665"/>
                <a:gd name="connsiteX4" fmla="*/ 12592 w 634581"/>
                <a:gd name="connsiteY4" fmla="*/ 1057550 h 1413665"/>
                <a:gd name="connsiteX5" fmla="*/ 549448 w 634581"/>
                <a:gd name="connsiteY5" fmla="*/ 1412472 h 1413665"/>
                <a:gd name="connsiteX6" fmla="*/ 634581 w 634581"/>
                <a:gd name="connsiteY6" fmla="*/ 1222773 h 1413665"/>
                <a:gd name="connsiteX7" fmla="*/ 403104 w 634581"/>
                <a:gd name="connsiteY7" fmla="*/ 1077769 h 1413665"/>
                <a:gd name="connsiteX8" fmla="*/ 261490 w 634581"/>
                <a:gd name="connsiteY8" fmla="*/ 893786 h 1413665"/>
                <a:gd name="connsiteX9" fmla="*/ 388127 w 634581"/>
                <a:gd name="connsiteY9" fmla="*/ 500436 h 1413665"/>
                <a:gd name="connsiteX10" fmla="*/ 450795 w 634581"/>
                <a:gd name="connsiteY10" fmla="*/ 4768 h 141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581" h="1413665">
                  <a:moveTo>
                    <a:pt x="450795" y="4768"/>
                  </a:moveTo>
                  <a:cubicBezTo>
                    <a:pt x="450795" y="4768"/>
                    <a:pt x="308748" y="-35946"/>
                    <a:pt x="227358" y="120566"/>
                  </a:cubicBezTo>
                  <a:cubicBezTo>
                    <a:pt x="145968" y="277078"/>
                    <a:pt x="146363" y="343845"/>
                    <a:pt x="135485" y="420269"/>
                  </a:cubicBezTo>
                  <a:cubicBezTo>
                    <a:pt x="125197" y="492435"/>
                    <a:pt x="78847" y="689465"/>
                    <a:pt x="74157" y="709802"/>
                  </a:cubicBezTo>
                  <a:cubicBezTo>
                    <a:pt x="69467" y="730140"/>
                    <a:pt x="-35532" y="972771"/>
                    <a:pt x="12592" y="1057550"/>
                  </a:cubicBezTo>
                  <a:cubicBezTo>
                    <a:pt x="60992" y="1142802"/>
                    <a:pt x="552600" y="1393671"/>
                    <a:pt x="549448" y="1412472"/>
                  </a:cubicBezTo>
                  <a:cubicBezTo>
                    <a:pt x="546334" y="1431233"/>
                    <a:pt x="634581" y="1222773"/>
                    <a:pt x="634581" y="1222773"/>
                  </a:cubicBezTo>
                  <a:cubicBezTo>
                    <a:pt x="634581" y="1222773"/>
                    <a:pt x="435660" y="1111902"/>
                    <a:pt x="403104" y="1077769"/>
                  </a:cubicBezTo>
                  <a:cubicBezTo>
                    <a:pt x="350171" y="1022314"/>
                    <a:pt x="238551" y="962563"/>
                    <a:pt x="261490" y="893786"/>
                  </a:cubicBezTo>
                  <a:cubicBezTo>
                    <a:pt x="288450" y="812988"/>
                    <a:pt x="369365" y="540362"/>
                    <a:pt x="388127" y="500436"/>
                  </a:cubicBezTo>
                  <a:cubicBezTo>
                    <a:pt x="406966" y="460589"/>
                    <a:pt x="570534" y="55612"/>
                    <a:pt x="450795" y="476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947039-4173-464A-9D80-1218C45BB5B3}"/>
                </a:ext>
              </a:extLst>
            </p:cNvPr>
            <p:cNvSpPr/>
            <p:nvPr/>
          </p:nvSpPr>
          <p:spPr>
            <a:xfrm>
              <a:off x="1841505" y="1643877"/>
              <a:ext cx="670574" cy="425573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920" h="425573">
                  <a:moveTo>
                    <a:pt x="92892" y="0"/>
                  </a:moveTo>
                  <a:lnTo>
                    <a:pt x="775920" y="2903"/>
                  </a:lnTo>
                  <a:cubicBezTo>
                    <a:pt x="636583" y="135148"/>
                    <a:pt x="726572" y="302228"/>
                    <a:pt x="540790" y="396736"/>
                  </a:cubicBezTo>
                  <a:cubicBezTo>
                    <a:pt x="403880" y="454676"/>
                    <a:pt x="195541" y="410054"/>
                    <a:pt x="111215" y="394088"/>
                  </a:cubicBezTo>
                  <a:cubicBezTo>
                    <a:pt x="26889" y="378122"/>
                    <a:pt x="7408" y="373395"/>
                    <a:pt x="0" y="315455"/>
                  </a:cubicBezTo>
                  <a:lnTo>
                    <a:pt x="92892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0">
              <a:extLst>
                <a:ext uri="{FF2B5EF4-FFF2-40B4-BE49-F238E27FC236}">
                  <a16:creationId xmlns:a16="http://schemas.microsoft.com/office/drawing/2014/main" id="{D081186D-ECB6-48D7-8E33-05434FBED5EE}"/>
                </a:ext>
              </a:extLst>
            </p:cNvPr>
            <p:cNvSpPr/>
            <p:nvPr/>
          </p:nvSpPr>
          <p:spPr>
            <a:xfrm flipH="1">
              <a:off x="2197294" y="1643874"/>
              <a:ext cx="819463" cy="415102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  <a:gd name="connsiteX0" fmla="*/ 136435 w 819463"/>
                <a:gd name="connsiteY0" fmla="*/ 0 h 425573"/>
                <a:gd name="connsiteX1" fmla="*/ 819463 w 819463"/>
                <a:gd name="connsiteY1" fmla="*/ 2903 h 425573"/>
                <a:gd name="connsiteX2" fmla="*/ 584333 w 819463"/>
                <a:gd name="connsiteY2" fmla="*/ 396736 h 425573"/>
                <a:gd name="connsiteX3" fmla="*/ 154758 w 819463"/>
                <a:gd name="connsiteY3" fmla="*/ 394088 h 425573"/>
                <a:gd name="connsiteX4" fmla="*/ 0 w 819463"/>
                <a:gd name="connsiteY4" fmla="*/ 237077 h 425573"/>
                <a:gd name="connsiteX5" fmla="*/ 136435 w 819463"/>
                <a:gd name="connsiteY5" fmla="*/ 0 h 425573"/>
                <a:gd name="connsiteX0" fmla="*/ 136435 w 819463"/>
                <a:gd name="connsiteY0" fmla="*/ 0 h 417118"/>
                <a:gd name="connsiteX1" fmla="*/ 819463 w 819463"/>
                <a:gd name="connsiteY1" fmla="*/ 2903 h 417118"/>
                <a:gd name="connsiteX2" fmla="*/ 584333 w 819463"/>
                <a:gd name="connsiteY2" fmla="*/ 396736 h 417118"/>
                <a:gd name="connsiteX3" fmla="*/ 157661 w 819463"/>
                <a:gd name="connsiteY3" fmla="*/ 356351 h 417118"/>
                <a:gd name="connsiteX4" fmla="*/ 0 w 819463"/>
                <a:gd name="connsiteY4" fmla="*/ 237077 h 417118"/>
                <a:gd name="connsiteX5" fmla="*/ 136435 w 819463"/>
                <a:gd name="connsiteY5" fmla="*/ 0 h 417118"/>
                <a:gd name="connsiteX0" fmla="*/ 136435 w 819463"/>
                <a:gd name="connsiteY0" fmla="*/ 0 h 405227"/>
                <a:gd name="connsiteX1" fmla="*/ 819463 w 819463"/>
                <a:gd name="connsiteY1" fmla="*/ 2903 h 405227"/>
                <a:gd name="connsiteX2" fmla="*/ 523373 w 819463"/>
                <a:gd name="connsiteY2" fmla="*/ 382222 h 405227"/>
                <a:gd name="connsiteX3" fmla="*/ 157661 w 819463"/>
                <a:gd name="connsiteY3" fmla="*/ 356351 h 405227"/>
                <a:gd name="connsiteX4" fmla="*/ 0 w 819463"/>
                <a:gd name="connsiteY4" fmla="*/ 237077 h 405227"/>
                <a:gd name="connsiteX5" fmla="*/ 136435 w 819463"/>
                <a:gd name="connsiteY5" fmla="*/ 0 h 405227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463" h="415102">
                  <a:moveTo>
                    <a:pt x="136435" y="0"/>
                  </a:moveTo>
                  <a:lnTo>
                    <a:pt x="819463" y="2903"/>
                  </a:lnTo>
                  <a:cubicBezTo>
                    <a:pt x="755600" y="143857"/>
                    <a:pt x="709155" y="287714"/>
                    <a:pt x="523373" y="382222"/>
                  </a:cubicBezTo>
                  <a:cubicBezTo>
                    <a:pt x="386463" y="440162"/>
                    <a:pt x="230375" y="407151"/>
                    <a:pt x="146049" y="391185"/>
                  </a:cubicBezTo>
                  <a:cubicBezTo>
                    <a:pt x="55917" y="363608"/>
                    <a:pt x="7408" y="295017"/>
                    <a:pt x="0" y="237077"/>
                  </a:cubicBezTo>
                  <a:lnTo>
                    <a:pt x="136435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A466FA2-DEAF-4356-B28E-76E85223A5E4}"/>
                </a:ext>
              </a:extLst>
            </p:cNvPr>
            <p:cNvSpPr/>
            <p:nvPr/>
          </p:nvSpPr>
          <p:spPr>
            <a:xfrm rot="21201407">
              <a:off x="2504176" y="2674063"/>
              <a:ext cx="132302" cy="750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820B039-35A0-4247-B5FE-5054BC073F79}"/>
                </a:ext>
              </a:extLst>
            </p:cNvPr>
            <p:cNvSpPr/>
            <p:nvPr/>
          </p:nvSpPr>
          <p:spPr>
            <a:xfrm>
              <a:off x="2619850" y="1990436"/>
              <a:ext cx="438727" cy="711200"/>
            </a:xfrm>
            <a:custGeom>
              <a:avLst/>
              <a:gdLst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727" h="711200">
                  <a:moveTo>
                    <a:pt x="438727" y="0"/>
                  </a:moveTo>
                  <a:cubicBezTo>
                    <a:pt x="357139" y="287867"/>
                    <a:pt x="261697" y="621914"/>
                    <a:pt x="0" y="711200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B247B95-0BB6-448F-8EA6-BE8BFD820AE2}"/>
                </a:ext>
              </a:extLst>
            </p:cNvPr>
            <p:cNvSpPr/>
            <p:nvPr/>
          </p:nvSpPr>
          <p:spPr>
            <a:xfrm>
              <a:off x="3031345" y="1959319"/>
              <a:ext cx="45719" cy="68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1" name="ARM">
            <a:extLst>
              <a:ext uri="{FF2B5EF4-FFF2-40B4-BE49-F238E27FC236}">
                <a16:creationId xmlns:a16="http://schemas.microsoft.com/office/drawing/2014/main" id="{F4799B25-C199-4C01-AF47-8D955B9D0C83}"/>
              </a:ext>
            </a:extLst>
          </p:cNvPr>
          <p:cNvGrpSpPr/>
          <p:nvPr/>
        </p:nvGrpSpPr>
        <p:grpSpPr>
          <a:xfrm rot="19982570">
            <a:off x="1511862" y="4801569"/>
            <a:ext cx="4445266" cy="1001114"/>
            <a:chOff x="2278476" y="4402752"/>
            <a:chExt cx="5036725" cy="113431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53E8323-FBCA-483D-8E3A-4215F181383B}"/>
                </a:ext>
              </a:extLst>
            </p:cNvPr>
            <p:cNvGrpSpPr/>
            <p:nvPr/>
          </p:nvGrpSpPr>
          <p:grpSpPr>
            <a:xfrm>
              <a:off x="4468679" y="4402752"/>
              <a:ext cx="2846522" cy="1134316"/>
              <a:chOff x="4468679" y="4402752"/>
              <a:chExt cx="2846522" cy="1134316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364E2D6-0712-4561-8227-95612BB921FF}"/>
                  </a:ext>
                </a:extLst>
              </p:cNvPr>
              <p:cNvSpPr/>
              <p:nvPr/>
            </p:nvSpPr>
            <p:spPr>
              <a:xfrm>
                <a:off x="6051710" y="4402752"/>
                <a:ext cx="691437" cy="769713"/>
              </a:xfrm>
              <a:custGeom>
                <a:avLst/>
                <a:gdLst>
                  <a:gd name="connsiteX0" fmla="*/ 0 w 267057"/>
                  <a:gd name="connsiteY0" fmla="*/ 197928 h 297290"/>
                  <a:gd name="connsiteX1" fmla="*/ 66334 w 267057"/>
                  <a:gd name="connsiteY1" fmla="*/ 142276 h 297290"/>
                  <a:gd name="connsiteX2" fmla="*/ 106850 w 267057"/>
                  <a:gd name="connsiteY2" fmla="*/ 63015 h 297290"/>
                  <a:gd name="connsiteX3" fmla="*/ 155211 w 267057"/>
                  <a:gd name="connsiteY3" fmla="*/ 2160 h 297290"/>
                  <a:gd name="connsiteX4" fmla="*/ 125376 w 267057"/>
                  <a:gd name="connsiteY4" fmla="*/ 121978 h 297290"/>
                  <a:gd name="connsiteX5" fmla="*/ 224580 w 267057"/>
                  <a:gd name="connsiteY5" fmla="*/ 109286 h 297290"/>
                  <a:gd name="connsiteX6" fmla="*/ 239320 w 267057"/>
                  <a:gd name="connsiteY6" fmla="*/ 276322 h 297290"/>
                  <a:gd name="connsiteX7" fmla="*/ 91243 w 267057"/>
                  <a:gd name="connsiteY7" fmla="*/ 281564 h 297290"/>
                  <a:gd name="connsiteX8" fmla="*/ 47690 w 267057"/>
                  <a:gd name="connsiteY8" fmla="*/ 297290 h 297290"/>
                  <a:gd name="connsiteX9" fmla="*/ 0 w 267057"/>
                  <a:gd name="connsiteY9" fmla="*/ 197928 h 29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57" h="297290">
                    <a:moveTo>
                      <a:pt x="0" y="197928"/>
                    </a:moveTo>
                    <a:cubicBezTo>
                      <a:pt x="0" y="197928"/>
                      <a:pt x="61407" y="178655"/>
                      <a:pt x="66334" y="142276"/>
                    </a:cubicBezTo>
                    <a:cubicBezTo>
                      <a:pt x="70550" y="111336"/>
                      <a:pt x="98337" y="74405"/>
                      <a:pt x="106850" y="63015"/>
                    </a:cubicBezTo>
                    <a:cubicBezTo>
                      <a:pt x="118281" y="47761"/>
                      <a:pt x="135859" y="-12029"/>
                      <a:pt x="155211" y="2160"/>
                    </a:cubicBezTo>
                    <a:cubicBezTo>
                      <a:pt x="174564" y="16349"/>
                      <a:pt x="130933" y="102153"/>
                      <a:pt x="125376" y="121978"/>
                    </a:cubicBezTo>
                    <a:cubicBezTo>
                      <a:pt x="119818" y="141803"/>
                      <a:pt x="203769" y="104084"/>
                      <a:pt x="224580" y="109286"/>
                    </a:cubicBezTo>
                    <a:cubicBezTo>
                      <a:pt x="245351" y="114489"/>
                      <a:pt x="299938" y="257088"/>
                      <a:pt x="239320" y="276322"/>
                    </a:cubicBezTo>
                    <a:cubicBezTo>
                      <a:pt x="178702" y="295556"/>
                      <a:pt x="101254" y="276046"/>
                      <a:pt x="91243" y="281564"/>
                    </a:cubicBezTo>
                    <a:cubicBezTo>
                      <a:pt x="81271" y="287043"/>
                      <a:pt x="47690" y="297290"/>
                      <a:pt x="47690" y="297290"/>
                    </a:cubicBezTo>
                    <a:lnTo>
                      <a:pt x="0" y="197928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E6D5C6C-7EC4-403E-8342-885B0CF90601}"/>
                  </a:ext>
                </a:extLst>
              </p:cNvPr>
              <p:cNvSpPr/>
              <p:nvPr/>
            </p:nvSpPr>
            <p:spPr>
              <a:xfrm>
                <a:off x="6593777" y="4585527"/>
                <a:ext cx="721424" cy="530100"/>
              </a:xfrm>
              <a:custGeom>
                <a:avLst/>
                <a:gdLst>
                  <a:gd name="connsiteX0" fmla="*/ 0 w 278639"/>
                  <a:gd name="connsiteY0" fmla="*/ 39836 h 204743"/>
                  <a:gd name="connsiteX1" fmla="*/ 204716 w 278639"/>
                  <a:gd name="connsiteY1" fmla="*/ 816 h 204743"/>
                  <a:gd name="connsiteX2" fmla="*/ 204321 w 278639"/>
                  <a:gd name="connsiteY2" fmla="*/ 23795 h 204743"/>
                  <a:gd name="connsiteX3" fmla="*/ 22506 w 278639"/>
                  <a:gd name="connsiteY3" fmla="*/ 74008 h 204743"/>
                  <a:gd name="connsiteX4" fmla="*/ 269866 w 278639"/>
                  <a:gd name="connsiteY4" fmla="*/ 60055 h 204743"/>
                  <a:gd name="connsiteX5" fmla="*/ 273730 w 278639"/>
                  <a:gd name="connsiteY5" fmla="*/ 85595 h 204743"/>
                  <a:gd name="connsiteX6" fmla="*/ 34094 w 278639"/>
                  <a:gd name="connsiteY6" fmla="*/ 119609 h 204743"/>
                  <a:gd name="connsiteX7" fmla="*/ 262891 w 278639"/>
                  <a:gd name="connsiteY7" fmla="*/ 110071 h 204743"/>
                  <a:gd name="connsiteX8" fmla="*/ 256071 w 278639"/>
                  <a:gd name="connsiteY8" fmla="*/ 137306 h 204743"/>
                  <a:gd name="connsiteX9" fmla="*/ 38389 w 278639"/>
                  <a:gd name="connsiteY9" fmla="*/ 165723 h 204743"/>
                  <a:gd name="connsiteX10" fmla="*/ 203770 w 278639"/>
                  <a:gd name="connsiteY10" fmla="*/ 174868 h 204743"/>
                  <a:gd name="connsiteX11" fmla="*/ 171254 w 278639"/>
                  <a:gd name="connsiteY11" fmla="*/ 197531 h 204743"/>
                  <a:gd name="connsiteX12" fmla="*/ 32793 w 278639"/>
                  <a:gd name="connsiteY12" fmla="*/ 204743 h 204743"/>
                  <a:gd name="connsiteX13" fmla="*/ 0 w 278639"/>
                  <a:gd name="connsiteY13" fmla="*/ 39836 h 20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639" h="204743">
                    <a:moveTo>
                      <a:pt x="0" y="39836"/>
                    </a:moveTo>
                    <a:cubicBezTo>
                      <a:pt x="0" y="39836"/>
                      <a:pt x="189502" y="-6673"/>
                      <a:pt x="204716" y="816"/>
                    </a:cubicBezTo>
                    <a:cubicBezTo>
                      <a:pt x="219929" y="8305"/>
                      <a:pt x="221860" y="18710"/>
                      <a:pt x="204321" y="23795"/>
                    </a:cubicBezTo>
                    <a:cubicBezTo>
                      <a:pt x="186783" y="28879"/>
                      <a:pt x="22506" y="74008"/>
                      <a:pt x="22506" y="74008"/>
                    </a:cubicBezTo>
                    <a:cubicBezTo>
                      <a:pt x="22506" y="74008"/>
                      <a:pt x="256033" y="56666"/>
                      <a:pt x="269866" y="60055"/>
                    </a:cubicBezTo>
                    <a:cubicBezTo>
                      <a:pt x="277946" y="62026"/>
                      <a:pt x="282833" y="82009"/>
                      <a:pt x="273730" y="85595"/>
                    </a:cubicBezTo>
                    <a:cubicBezTo>
                      <a:pt x="264585" y="89182"/>
                      <a:pt x="34094" y="119609"/>
                      <a:pt x="34094" y="119609"/>
                    </a:cubicBezTo>
                    <a:cubicBezTo>
                      <a:pt x="34094" y="119609"/>
                      <a:pt x="252169" y="103804"/>
                      <a:pt x="262891" y="110071"/>
                    </a:cubicBezTo>
                    <a:cubicBezTo>
                      <a:pt x="272271" y="115550"/>
                      <a:pt x="272152" y="135020"/>
                      <a:pt x="256071" y="137306"/>
                    </a:cubicBezTo>
                    <a:cubicBezTo>
                      <a:pt x="239991" y="139592"/>
                      <a:pt x="38389" y="165723"/>
                      <a:pt x="38389" y="165723"/>
                    </a:cubicBezTo>
                    <a:cubicBezTo>
                      <a:pt x="38389" y="165723"/>
                      <a:pt x="197858" y="164187"/>
                      <a:pt x="203770" y="174868"/>
                    </a:cubicBezTo>
                    <a:cubicBezTo>
                      <a:pt x="207396" y="181371"/>
                      <a:pt x="212441" y="198437"/>
                      <a:pt x="171254" y="197531"/>
                    </a:cubicBezTo>
                    <a:cubicBezTo>
                      <a:pt x="130105" y="196624"/>
                      <a:pt x="32793" y="204743"/>
                      <a:pt x="32793" y="204743"/>
                    </a:cubicBezTo>
                    <a:lnTo>
                      <a:pt x="0" y="39836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5AC297E-0417-4407-9000-9D34C4260CD2}"/>
                  </a:ext>
                </a:extLst>
              </p:cNvPr>
              <p:cNvGrpSpPr/>
              <p:nvPr/>
            </p:nvGrpSpPr>
            <p:grpSpPr>
              <a:xfrm>
                <a:off x="4468679" y="4777649"/>
                <a:ext cx="1784573" cy="759419"/>
                <a:chOff x="4468679" y="4777649"/>
                <a:chExt cx="1784573" cy="75941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894D399A-0920-4B82-998A-06DE8D7068EA}"/>
                    </a:ext>
                  </a:extLst>
                </p:cNvPr>
                <p:cNvSpPr/>
                <p:nvPr/>
              </p:nvSpPr>
              <p:spPr>
                <a:xfrm>
                  <a:off x="4780067" y="4777649"/>
                  <a:ext cx="1473185" cy="759419"/>
                </a:xfrm>
                <a:custGeom>
                  <a:avLst/>
                  <a:gdLst>
                    <a:gd name="connsiteX0" fmla="*/ 1393894 w 1473185"/>
                    <a:gd name="connsiteY0" fmla="*/ 0 h 759419"/>
                    <a:gd name="connsiteX1" fmla="*/ 1473185 w 1473185"/>
                    <a:gd name="connsiteY1" fmla="*/ 403493 h 759419"/>
                    <a:gd name="connsiteX2" fmla="*/ 12883 w 1473185"/>
                    <a:gd name="connsiteY2" fmla="*/ 759135 h 759419"/>
                    <a:gd name="connsiteX3" fmla="*/ 0 w 1473185"/>
                    <a:gd name="connsiteY3" fmla="*/ 759419 h 759419"/>
                    <a:gd name="connsiteX4" fmla="*/ 0 w 1473185"/>
                    <a:gd name="connsiteY4" fmla="*/ 284797 h 759419"/>
                    <a:gd name="connsiteX5" fmla="*/ 1285 w 1473185"/>
                    <a:gd name="connsiteY5" fmla="*/ 284996 h 759419"/>
                    <a:gd name="connsiteX6" fmla="*/ 502723 w 1473185"/>
                    <a:gd name="connsiteY6" fmla="*/ 211643 h 759419"/>
                    <a:gd name="connsiteX7" fmla="*/ 1393894 w 1473185"/>
                    <a:gd name="connsiteY7" fmla="*/ 0 h 759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3185" h="759419">
                      <a:moveTo>
                        <a:pt x="1393894" y="0"/>
                      </a:moveTo>
                      <a:lnTo>
                        <a:pt x="1473185" y="403493"/>
                      </a:lnTo>
                      <a:cubicBezTo>
                        <a:pt x="1473185" y="403493"/>
                        <a:pt x="467429" y="728042"/>
                        <a:pt x="12883" y="759135"/>
                      </a:cubicBezTo>
                      <a:lnTo>
                        <a:pt x="0" y="759419"/>
                      </a:lnTo>
                      <a:lnTo>
                        <a:pt x="0" y="284797"/>
                      </a:lnTo>
                      <a:lnTo>
                        <a:pt x="1285" y="284996"/>
                      </a:lnTo>
                      <a:cubicBezTo>
                        <a:pt x="78283" y="284552"/>
                        <a:pt x="311285" y="227629"/>
                        <a:pt x="502723" y="211643"/>
                      </a:cubicBezTo>
                      <a:cubicBezTo>
                        <a:pt x="859783" y="181848"/>
                        <a:pt x="1393894" y="0"/>
                        <a:pt x="1393894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D4086E6-EC4E-49EF-8B80-7357270580A5}"/>
                    </a:ext>
                  </a:extLst>
                </p:cNvPr>
                <p:cNvSpPr/>
                <p:nvPr/>
              </p:nvSpPr>
              <p:spPr>
                <a:xfrm>
                  <a:off x="4468679" y="5051972"/>
                  <a:ext cx="517486" cy="485096"/>
                </a:xfrm>
                <a:prstGeom prst="ellipse">
                  <a:avLst/>
                </a:prstGeom>
                <a:solidFill>
                  <a:srgbClr val="76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7150E6F-7CC8-4258-BA2C-00D9DECE88BF}"/>
                </a:ext>
              </a:extLst>
            </p:cNvPr>
            <p:cNvSpPr/>
            <p:nvPr/>
          </p:nvSpPr>
          <p:spPr>
            <a:xfrm>
              <a:off x="2278476" y="5146824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-353963" y="-479544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792893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CAPTION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1273407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KẾT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 LUẬN THUYẾT TRÌNH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 Expanded" panose="02000800000000000000" pitchFamily="50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299E7-DEE2-478C-9749-2EF11D94FADE}"/>
              </a:ext>
            </a:extLst>
          </p:cNvPr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MALE PRESENTER">
            <a:extLst>
              <a:ext uri="{FF2B5EF4-FFF2-40B4-BE49-F238E27FC236}">
                <a16:creationId xmlns:a16="http://schemas.microsoft.com/office/drawing/2014/main" id="{4BA35A4E-09A1-4602-8150-32EBE05C367A}"/>
              </a:ext>
            </a:extLst>
          </p:cNvPr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E2B83F-6808-44A0-8C67-A2F7BD56A1F2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7D6F9C-4435-4F78-A1ED-8BCFCD9C3D5A}"/>
                  </a:ext>
                </a:extLst>
              </p:cNvPr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E21CA0-E357-494E-B152-97C5EF94431A}"/>
                  </a:ext>
                </a:extLst>
              </p:cNvPr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9675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BBCC18-71F3-499D-849E-497B9E03A1AB}"/>
                  </a:ext>
                </a:extLst>
              </p:cNvPr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0CB0ACC-73D1-49A6-A02C-B95190E1A266}"/>
                  </a:ext>
                </a:extLst>
              </p:cNvPr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AE561EC-7D61-4BC6-8D7B-22882D3E7C6B}"/>
                  </a:ext>
                </a:extLst>
              </p:cNvPr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332A02-0CFE-4FEF-893E-9FCFFD4C0509}"/>
                  </a:ext>
                </a:extLst>
              </p:cNvPr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6F4E0B5-BABB-4777-8D06-E4217C259E23}"/>
                  </a:ext>
                </a:extLst>
              </p:cNvPr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85822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28AEDC-8993-44D6-B3E0-660D56FB48E9}"/>
                  </a:ext>
                </a:extLst>
              </p:cNvPr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50187B-CA0A-4B8C-9726-0EB400BE3389}"/>
                  </a:ext>
                </a:extLst>
              </p:cNvPr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4F2BA56-27CF-40D1-9E4E-739F1CF6982E}"/>
                  </a:ext>
                </a:extLst>
              </p:cNvPr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003153-5368-4E68-9401-E4C6FA072CA0}"/>
                  </a:ext>
                </a:extLst>
              </p:cNvPr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4A7099-8359-40F6-910C-BDFF3781B79A}"/>
                  </a:ext>
                </a:extLst>
              </p:cNvPr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956F16-DD58-4E9C-A9B9-1C5B58D7699D}"/>
                  </a:ext>
                </a:extLst>
              </p:cNvPr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6698635-4D03-43CD-BA75-FB5AE5CDD8B3}"/>
                  </a:ext>
                </a:extLst>
              </p:cNvPr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" fmla="*/ 0 w 789371"/>
                  <a:gd name="connsiteY0" fmla="*/ 229489 h 463706"/>
                  <a:gd name="connsiteX1" fmla="*/ 377385 w 789371"/>
                  <a:gd name="connsiteY1" fmla="*/ 1779 h 463706"/>
                  <a:gd name="connsiteX2" fmla="*/ 789371 w 789371"/>
                  <a:gd name="connsiteY2" fmla="*/ 336782 h 463706"/>
                  <a:gd name="connsiteX3" fmla="*/ 377385 w 789371"/>
                  <a:gd name="connsiteY3" fmla="*/ 457199 h 463706"/>
                  <a:gd name="connsiteX4" fmla="*/ 0 w 789371"/>
                  <a:gd name="connsiteY4" fmla="*/ 229489 h 463706"/>
                  <a:gd name="connsiteX0" fmla="*/ 0 w 789441"/>
                  <a:gd name="connsiteY0" fmla="*/ 229489 h 463706"/>
                  <a:gd name="connsiteX1" fmla="*/ 377385 w 789441"/>
                  <a:gd name="connsiteY1" fmla="*/ 1779 h 463706"/>
                  <a:gd name="connsiteX2" fmla="*/ 789371 w 789441"/>
                  <a:gd name="connsiteY2" fmla="*/ 336782 h 463706"/>
                  <a:gd name="connsiteX3" fmla="*/ 377385 w 789441"/>
                  <a:gd name="connsiteY3" fmla="*/ 457199 h 463706"/>
                  <a:gd name="connsiteX4" fmla="*/ 0 w 789441"/>
                  <a:gd name="connsiteY4" fmla="*/ 229489 h 463706"/>
                  <a:gd name="connsiteX0" fmla="*/ 0 w 753297"/>
                  <a:gd name="connsiteY0" fmla="*/ 231193 h 482322"/>
                  <a:gd name="connsiteX1" fmla="*/ 377385 w 753297"/>
                  <a:gd name="connsiteY1" fmla="*/ 3483 h 482322"/>
                  <a:gd name="connsiteX2" fmla="*/ 753219 w 753297"/>
                  <a:gd name="connsiteY2" fmla="*/ 389628 h 482322"/>
                  <a:gd name="connsiteX3" fmla="*/ 377385 w 753297"/>
                  <a:gd name="connsiteY3" fmla="*/ 458903 h 482322"/>
                  <a:gd name="connsiteX4" fmla="*/ 0 w 753297"/>
                  <a:gd name="connsiteY4" fmla="*/ 231193 h 482322"/>
                  <a:gd name="connsiteX0" fmla="*/ 0 w 755856"/>
                  <a:gd name="connsiteY0" fmla="*/ 231193 h 482322"/>
                  <a:gd name="connsiteX1" fmla="*/ 377385 w 755856"/>
                  <a:gd name="connsiteY1" fmla="*/ 3483 h 482322"/>
                  <a:gd name="connsiteX2" fmla="*/ 753219 w 755856"/>
                  <a:gd name="connsiteY2" fmla="*/ 389628 h 482322"/>
                  <a:gd name="connsiteX3" fmla="*/ 377385 w 755856"/>
                  <a:gd name="connsiteY3" fmla="*/ 458903 h 482322"/>
                  <a:gd name="connsiteX4" fmla="*/ 0 w 755856"/>
                  <a:gd name="connsiteY4" fmla="*/ 231193 h 482322"/>
                  <a:gd name="connsiteX0" fmla="*/ 0 w 756073"/>
                  <a:gd name="connsiteY0" fmla="*/ 227717 h 478846"/>
                  <a:gd name="connsiteX1" fmla="*/ 377385 w 756073"/>
                  <a:gd name="connsiteY1" fmla="*/ 7 h 478846"/>
                  <a:gd name="connsiteX2" fmla="*/ 753219 w 756073"/>
                  <a:gd name="connsiteY2" fmla="*/ 386152 h 478846"/>
                  <a:gd name="connsiteX3" fmla="*/ 377385 w 756073"/>
                  <a:gd name="connsiteY3" fmla="*/ 455427 h 478846"/>
                  <a:gd name="connsiteX4" fmla="*/ 0 w 756073"/>
                  <a:gd name="connsiteY4" fmla="*/ 227717 h 4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E1E4FE-9D2A-4F04-81C7-4A39B0BDC00C}"/>
                </a:ext>
              </a:extLst>
            </p:cNvPr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830D1-9B52-4D51-A8D7-FAF2EDBF4DD8}"/>
                  </a:ext>
                </a:extLst>
              </p:cNvPr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981B88-B658-4C4C-85A0-E706495A715D}"/>
                  </a:ext>
                </a:extLst>
              </p:cNvPr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30D46B-B33A-4AC9-9DF0-06BA137ABE8D}"/>
                  </a:ext>
                </a:extLst>
              </p:cNvPr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>
            <a:extLst>
              <a:ext uri="{FF2B5EF4-FFF2-40B4-BE49-F238E27FC236}">
                <a16:creationId xmlns:a16="http://schemas.microsoft.com/office/drawing/2014/main" id="{495D605B-03DC-450E-B5D4-156558CC25A6}"/>
              </a:ext>
            </a:extLst>
          </p:cNvPr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6D628-193C-45AC-9B22-A614A47297E3}"/>
                </a:ext>
              </a:extLst>
            </p:cNvPr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9E163C8-7059-4501-8935-81C375F04BF6}"/>
                  </a:ext>
                </a:extLst>
              </p:cNvPr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56BC07-ADB1-4556-AE43-10169A8508A2}"/>
                    </a:ext>
                  </a:extLst>
                </p:cNvPr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1F8056-F346-4427-9A1D-7B01B4709BC9}"/>
                    </a:ext>
                  </a:extLst>
                </p:cNvPr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8518E4-D2D9-4F9B-8D05-E542382960BB}"/>
                  </a:ext>
                </a:extLst>
              </p:cNvPr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6B19DC-3FCB-4D8D-8018-BF7CE16ECED8}"/>
                  </a:ext>
                </a:extLst>
              </p:cNvPr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975B4-A9F3-459D-9763-D9BA28BBC439}"/>
                </a:ext>
              </a:extLst>
            </p:cNvPr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017063"/>
      </p:ext>
    </p:extLst>
  </p:cSld>
  <p:clrMapOvr>
    <a:masterClrMapping/>
  </p:clrMapOvr>
  <p:transition spd="slow" advTm="43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E7070647-184D-4924-8F9B-D9D0BF4E2E9B}"/>
              </a:ext>
            </a:extLst>
          </p:cNvPr>
          <p:cNvSpPr/>
          <p:nvPr/>
        </p:nvSpPr>
        <p:spPr>
          <a:xfrm>
            <a:off x="472315" y="787058"/>
            <a:ext cx="5283884" cy="5283884"/>
          </a:xfrm>
          <a:prstGeom prst="ellipse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DETAIL 1">
            <a:extLst>
              <a:ext uri="{FF2B5EF4-FFF2-40B4-BE49-F238E27FC236}">
                <a16:creationId xmlns:a16="http://schemas.microsoft.com/office/drawing/2014/main" id="{ADAC4A42-5E16-4E3B-8B3F-F0299F66531E}"/>
              </a:ext>
            </a:extLst>
          </p:cNvPr>
          <p:cNvSpPr/>
          <p:nvPr/>
        </p:nvSpPr>
        <p:spPr>
          <a:xfrm>
            <a:off x="6773516" y="2140957"/>
            <a:ext cx="4815540" cy="621792"/>
          </a:xfrm>
          <a:prstGeom prst="roundRect">
            <a:avLst/>
          </a:prstGeom>
          <a:solidFill>
            <a:srgbClr val="AE4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ETAIL 2">
            <a:extLst>
              <a:ext uri="{FF2B5EF4-FFF2-40B4-BE49-F238E27FC236}">
                <a16:creationId xmlns:a16="http://schemas.microsoft.com/office/drawing/2014/main" id="{AF509AF2-3902-4F02-89A6-75BD28BCCBC6}"/>
              </a:ext>
            </a:extLst>
          </p:cNvPr>
          <p:cNvSpPr/>
          <p:nvPr/>
        </p:nvSpPr>
        <p:spPr>
          <a:xfrm>
            <a:off x="6773516" y="3006400"/>
            <a:ext cx="4815540" cy="621792"/>
          </a:xfrm>
          <a:prstGeom prst="roundRect">
            <a:avLst/>
          </a:prstGeom>
          <a:solidFill>
            <a:srgbClr val="819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DETAIL 3">
            <a:extLst>
              <a:ext uri="{FF2B5EF4-FFF2-40B4-BE49-F238E27FC236}">
                <a16:creationId xmlns:a16="http://schemas.microsoft.com/office/drawing/2014/main" id="{822AF368-CBF6-4FE8-8B25-0AB7A3A0651F}"/>
              </a:ext>
            </a:extLst>
          </p:cNvPr>
          <p:cNvSpPr/>
          <p:nvPr/>
        </p:nvSpPr>
        <p:spPr>
          <a:xfrm>
            <a:off x="6773516" y="3871843"/>
            <a:ext cx="4815540" cy="621792"/>
          </a:xfrm>
          <a:prstGeom prst="roundRect">
            <a:avLst/>
          </a:pr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DETAIL 4">
            <a:extLst>
              <a:ext uri="{FF2B5EF4-FFF2-40B4-BE49-F238E27FC236}">
                <a16:creationId xmlns:a16="http://schemas.microsoft.com/office/drawing/2014/main" id="{A2D99E31-9431-4F28-9B0F-DCB9B643F2DA}"/>
              </a:ext>
            </a:extLst>
          </p:cNvPr>
          <p:cNvSpPr/>
          <p:nvPr/>
        </p:nvSpPr>
        <p:spPr>
          <a:xfrm>
            <a:off x="6773516" y="4737286"/>
            <a:ext cx="4815540" cy="621792"/>
          </a:xfrm>
          <a:prstGeom prst="round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DETAIL 5">
            <a:extLst>
              <a:ext uri="{FF2B5EF4-FFF2-40B4-BE49-F238E27FC236}">
                <a16:creationId xmlns:a16="http://schemas.microsoft.com/office/drawing/2014/main" id="{8BDAC64F-423C-4BD3-BECF-CB902077B290}"/>
              </a:ext>
            </a:extLst>
          </p:cNvPr>
          <p:cNvSpPr/>
          <p:nvPr/>
        </p:nvSpPr>
        <p:spPr>
          <a:xfrm>
            <a:off x="6773516" y="5602729"/>
            <a:ext cx="4815540" cy="621792"/>
          </a:xfrm>
          <a:prstGeom prst="roundRect">
            <a:avLst/>
          </a:prstGeom>
          <a:solidFill>
            <a:srgbClr val="F18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Mã Sinh Viên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DETAIL 6">
            <a:extLst>
              <a:ext uri="{FF2B5EF4-FFF2-40B4-BE49-F238E27FC236}">
                <a16:creationId xmlns:a16="http://schemas.microsoft.com/office/drawing/2014/main" id="{3CFDEA51-A967-40D4-B2A2-8E0519EEAF32}"/>
              </a:ext>
            </a:extLst>
          </p:cNvPr>
          <p:cNvSpPr/>
          <p:nvPr/>
        </p:nvSpPr>
        <p:spPr>
          <a:xfrm>
            <a:off x="7097973" y="624849"/>
            <a:ext cx="4166626" cy="10163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5276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8635D-08B0-4499-A8B7-D70CB76066D3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-4" y="5486400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4822645" y="0"/>
            <a:ext cx="2539790" cy="6020301"/>
            <a:chOff x="690880" y="-306022"/>
            <a:chExt cx="2763524" cy="6297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Ngô Gia Bảo </a:t>
              </a:r>
              <a:endParaRPr lang="vi-VN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D4178D-2689-89B4-473F-FBAD487A5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906" y="2807742"/>
            <a:ext cx="1827268" cy="18777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8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rgbClr val="E47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175039" y="1812800"/>
            <a:ext cx="682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GIỚI THIỆU SẢN PHẨM</a:t>
            </a:r>
            <a:endParaRPr lang="vi-VN" sz="96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2" y="-16971"/>
            <a:ext cx="12192002" cy="6891940"/>
            <a:chOff x="-2" y="-16971"/>
            <a:chExt cx="12192002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rgbClr val="E47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397971" y="380998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rgbClr val="E8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 rot="267229">
              <a:off x="369408" y="1921123"/>
              <a:ext cx="678397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9600" b="1" dirty="0">
                  <a:solidFill>
                    <a:schemeClr val="bg1"/>
                  </a:solidFill>
                </a:rPr>
                <a:t>GIỚI THIỆU SẢN PHẨM</a:t>
              </a:r>
              <a:endParaRPr lang="vi-VN" sz="9600" b="1" dirty="0">
                <a:solidFill>
                  <a:schemeClr val="bg1"/>
                </a:solidFill>
              </a:endParaRPr>
            </a:p>
            <a:p>
              <a:pPr algn="ctr"/>
              <a:endParaRPr lang="vi-VN" sz="9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7522795" y="1835529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endParaRPr lang="vi-VN" sz="32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7522795" y="2723355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Ý </a:t>
            </a:r>
            <a:r>
              <a:rPr lang="en-US" sz="3200" b="1" dirty="0" err="1"/>
              <a:t>tưỡng</a:t>
            </a:r>
            <a:endParaRPr lang="vi-VN" sz="32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0A833-64C4-499F-A775-E402D7521132}"/>
              </a:ext>
            </a:extLst>
          </p:cNvPr>
          <p:cNvSpPr/>
          <p:nvPr/>
        </p:nvSpPr>
        <p:spPr>
          <a:xfrm>
            <a:off x="7522795" y="3608658"/>
            <a:ext cx="3231584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Lí</a:t>
            </a:r>
            <a:r>
              <a:rPr lang="en-US" sz="3200" b="1" dirty="0"/>
              <a:t> do &amp; </a:t>
            </a:r>
            <a:r>
              <a:rPr lang="en-US" sz="3200" b="1" dirty="0" err="1"/>
              <a:t>Lợi</a:t>
            </a:r>
            <a:r>
              <a:rPr lang="en-US" sz="3200" b="1" dirty="0"/>
              <a:t> </a:t>
            </a:r>
            <a:r>
              <a:rPr lang="en-US" sz="3200" b="1" dirty="0" err="1"/>
              <a:t>ích</a:t>
            </a:r>
            <a:endParaRPr lang="vi-VN" sz="32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389496C-6F57-4089-A534-5F91A22D8273}"/>
              </a:ext>
            </a:extLst>
          </p:cNvPr>
          <p:cNvSpPr/>
          <p:nvPr/>
        </p:nvSpPr>
        <p:spPr>
          <a:xfrm>
            <a:off x="7522795" y="4502447"/>
            <a:ext cx="3231584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sử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endParaRPr lang="vi-VN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AE7DD-8E03-BC43-71CA-5AC81DAAD7E8}"/>
              </a:ext>
            </a:extLst>
          </p:cNvPr>
          <p:cNvSpPr/>
          <p:nvPr/>
        </p:nvSpPr>
        <p:spPr>
          <a:xfrm>
            <a:off x="12191998" y="1499164"/>
            <a:ext cx="4833550" cy="3846559"/>
          </a:xfrm>
          <a:prstGeom prst="rect">
            <a:avLst/>
          </a:prstGeom>
          <a:solidFill>
            <a:srgbClr val="E47240"/>
          </a:solidFill>
          <a:ln>
            <a:solidFill>
              <a:srgbClr val="E47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92D5F8-0B2D-D0A1-D930-FC46533DE5E9}"/>
              </a:ext>
            </a:extLst>
          </p:cNvPr>
          <p:cNvSpPr/>
          <p:nvPr/>
        </p:nvSpPr>
        <p:spPr>
          <a:xfrm>
            <a:off x="12759362" y="1835529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endParaRPr lang="vi-VN" sz="32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ED730C-5ED7-0690-04B1-2B9137DB929E}"/>
              </a:ext>
            </a:extLst>
          </p:cNvPr>
          <p:cNvSpPr/>
          <p:nvPr/>
        </p:nvSpPr>
        <p:spPr>
          <a:xfrm>
            <a:off x="12759362" y="2723355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Hạn</a:t>
            </a:r>
            <a:r>
              <a:rPr lang="en-US" sz="3200" b="1" dirty="0"/>
              <a:t> </a:t>
            </a:r>
            <a:r>
              <a:rPr lang="en-US" sz="3200" b="1" dirty="0" err="1"/>
              <a:t>chế</a:t>
            </a:r>
            <a:r>
              <a:rPr lang="en-US" sz="3200" b="1" dirty="0"/>
              <a:t> </a:t>
            </a:r>
            <a:endParaRPr lang="vi-VN" sz="32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5F28B1-B03F-6E0A-5A08-616DF17F2FA1}"/>
              </a:ext>
            </a:extLst>
          </p:cNvPr>
          <p:cNvSpPr/>
          <p:nvPr/>
        </p:nvSpPr>
        <p:spPr>
          <a:xfrm>
            <a:off x="12759362" y="3608658"/>
            <a:ext cx="3231584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Trả</a:t>
            </a:r>
            <a:r>
              <a:rPr lang="en-US" sz="3200" b="1" dirty="0"/>
              <a:t> </a:t>
            </a:r>
            <a:r>
              <a:rPr lang="en-US" sz="3200" b="1" dirty="0" err="1"/>
              <a:t>lời</a:t>
            </a:r>
            <a:r>
              <a:rPr lang="en-US" sz="3200" b="1" dirty="0"/>
              <a:t> </a:t>
            </a:r>
            <a:r>
              <a:rPr lang="en-US" sz="3200" b="1" dirty="0" err="1"/>
              <a:t>câu</a:t>
            </a:r>
            <a:r>
              <a:rPr lang="en-US" sz="3200" b="1" dirty="0"/>
              <a:t> </a:t>
            </a:r>
            <a:r>
              <a:rPr lang="en-US" sz="3200" b="1" dirty="0" err="1"/>
              <a:t>hỏi</a:t>
            </a:r>
            <a:endParaRPr lang="vi-VN" sz="32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837107-9144-943C-FB10-0D9D26AC295B}"/>
              </a:ext>
            </a:extLst>
          </p:cNvPr>
          <p:cNvSpPr/>
          <p:nvPr/>
        </p:nvSpPr>
        <p:spPr>
          <a:xfrm>
            <a:off x="12759362" y="4502447"/>
            <a:ext cx="3231584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kết</a:t>
            </a:r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29031360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3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-4280168" y="-33940"/>
            <a:ext cx="16472168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5466AA-CCBD-6AB9-F240-BAAD2E049834}"/>
              </a:ext>
            </a:extLst>
          </p:cNvPr>
          <p:cNvSpPr/>
          <p:nvPr/>
        </p:nvSpPr>
        <p:spPr>
          <a:xfrm>
            <a:off x="9011557" y="451190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F8644A-37B2-94C1-A330-DA667AE73162}"/>
              </a:ext>
            </a:extLst>
          </p:cNvPr>
          <p:cNvSpPr/>
          <p:nvPr/>
        </p:nvSpPr>
        <p:spPr>
          <a:xfrm flipH="1">
            <a:off x="7746185" y="-82550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-3087976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-10952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6185409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318009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3598327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822628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5044067" y="-5669232"/>
            <a:ext cx="132001" cy="14163867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-1058452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-1066791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6679053" y="314039"/>
            <a:ext cx="88820" cy="1093707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3820816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6818775" y="-4933941"/>
            <a:ext cx="137217" cy="10609235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5496345" y="-67480"/>
            <a:ext cx="140856" cy="13250452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4280170" y="-16971"/>
            <a:ext cx="12192002" cy="6891940"/>
            <a:chOff x="-2" y="-16971"/>
            <a:chExt cx="12192002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rgbClr val="E47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397971" y="380998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rgbClr val="E8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 rot="267229">
              <a:off x="369408" y="1921123"/>
              <a:ext cx="678397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9600" b="1" dirty="0">
                  <a:solidFill>
                    <a:schemeClr val="bg1"/>
                  </a:solidFill>
                </a:rPr>
                <a:t>GIỚI THIỆU SẢN PHẨM</a:t>
              </a:r>
              <a:endParaRPr lang="vi-VN" sz="9600" b="1" dirty="0">
                <a:solidFill>
                  <a:schemeClr val="bg1"/>
                </a:solidFill>
              </a:endParaRPr>
            </a:p>
            <a:p>
              <a:pPr algn="ctr"/>
              <a:endParaRPr lang="vi-VN" sz="9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3242627" y="1835529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endParaRPr lang="vi-VN" sz="32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3242627" y="2723355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Ý </a:t>
            </a:r>
            <a:r>
              <a:rPr lang="en-US" sz="3200" b="1" dirty="0" err="1"/>
              <a:t>tưỡng</a:t>
            </a:r>
            <a:endParaRPr lang="vi-VN" sz="32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0A833-64C4-499F-A775-E402D7521132}"/>
              </a:ext>
            </a:extLst>
          </p:cNvPr>
          <p:cNvSpPr/>
          <p:nvPr/>
        </p:nvSpPr>
        <p:spPr>
          <a:xfrm>
            <a:off x="3242627" y="3608658"/>
            <a:ext cx="3231584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Lí</a:t>
            </a:r>
            <a:r>
              <a:rPr lang="en-US" sz="3200" b="1" dirty="0"/>
              <a:t> do &amp; </a:t>
            </a:r>
            <a:r>
              <a:rPr lang="en-US" sz="3200" b="1" dirty="0" err="1"/>
              <a:t>Lợi</a:t>
            </a:r>
            <a:r>
              <a:rPr lang="en-US" sz="3200" b="1" dirty="0"/>
              <a:t> </a:t>
            </a:r>
            <a:r>
              <a:rPr lang="en-US" sz="3200" b="1" dirty="0" err="1"/>
              <a:t>ích</a:t>
            </a:r>
            <a:endParaRPr lang="vi-VN" sz="32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389496C-6F57-4089-A534-5F91A22D8273}"/>
              </a:ext>
            </a:extLst>
          </p:cNvPr>
          <p:cNvSpPr/>
          <p:nvPr/>
        </p:nvSpPr>
        <p:spPr>
          <a:xfrm>
            <a:off x="3242627" y="4502447"/>
            <a:ext cx="3231584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sử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endParaRPr lang="vi-VN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AE7DD-8E03-BC43-71CA-5AC81DAAD7E8}"/>
              </a:ext>
            </a:extLst>
          </p:cNvPr>
          <p:cNvSpPr/>
          <p:nvPr/>
        </p:nvSpPr>
        <p:spPr>
          <a:xfrm>
            <a:off x="7911830" y="1499164"/>
            <a:ext cx="4833550" cy="3836399"/>
          </a:xfrm>
          <a:prstGeom prst="rect">
            <a:avLst/>
          </a:prstGeom>
          <a:solidFill>
            <a:srgbClr val="E47240"/>
          </a:solidFill>
          <a:ln>
            <a:solidFill>
              <a:srgbClr val="E47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92D5F8-0B2D-D0A1-D930-FC46533DE5E9}"/>
              </a:ext>
            </a:extLst>
          </p:cNvPr>
          <p:cNvSpPr/>
          <p:nvPr/>
        </p:nvSpPr>
        <p:spPr>
          <a:xfrm>
            <a:off x="8479194" y="1835529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endParaRPr lang="vi-VN" sz="32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ED730C-5ED7-0690-04B1-2B9137DB929E}"/>
              </a:ext>
            </a:extLst>
          </p:cNvPr>
          <p:cNvSpPr/>
          <p:nvPr/>
        </p:nvSpPr>
        <p:spPr>
          <a:xfrm>
            <a:off x="8479194" y="2723355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Hạn</a:t>
            </a:r>
            <a:r>
              <a:rPr lang="en-US" sz="3200" b="1" dirty="0"/>
              <a:t> </a:t>
            </a:r>
            <a:r>
              <a:rPr lang="en-US" sz="3200" b="1" dirty="0" err="1"/>
              <a:t>chế</a:t>
            </a:r>
            <a:r>
              <a:rPr lang="en-US" sz="3200" b="1" dirty="0"/>
              <a:t> </a:t>
            </a:r>
            <a:endParaRPr lang="vi-VN" sz="32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5F28B1-B03F-6E0A-5A08-616DF17F2FA1}"/>
              </a:ext>
            </a:extLst>
          </p:cNvPr>
          <p:cNvSpPr/>
          <p:nvPr/>
        </p:nvSpPr>
        <p:spPr>
          <a:xfrm>
            <a:off x="8479194" y="3608658"/>
            <a:ext cx="3231584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Trả</a:t>
            </a:r>
            <a:r>
              <a:rPr lang="en-US" sz="3200" b="1" dirty="0"/>
              <a:t> </a:t>
            </a:r>
            <a:r>
              <a:rPr lang="en-US" sz="3200" b="1" dirty="0" err="1"/>
              <a:t>lời</a:t>
            </a:r>
            <a:r>
              <a:rPr lang="en-US" sz="3200" b="1" dirty="0"/>
              <a:t> </a:t>
            </a:r>
            <a:r>
              <a:rPr lang="en-US" sz="3200" b="1" dirty="0" err="1"/>
              <a:t>câu</a:t>
            </a:r>
            <a:r>
              <a:rPr lang="en-US" sz="3200" b="1" dirty="0"/>
              <a:t> </a:t>
            </a:r>
            <a:r>
              <a:rPr lang="en-US" sz="3200" b="1" dirty="0" err="1"/>
              <a:t>hỏi</a:t>
            </a:r>
            <a:endParaRPr lang="vi-VN" sz="32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837107-9144-943C-FB10-0D9D26AC295B}"/>
              </a:ext>
            </a:extLst>
          </p:cNvPr>
          <p:cNvSpPr/>
          <p:nvPr/>
        </p:nvSpPr>
        <p:spPr>
          <a:xfrm>
            <a:off x="8479194" y="4502447"/>
            <a:ext cx="3231584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kết</a:t>
            </a:r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1917211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3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EYBOARD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FF02B6-2FF0-42AF-B822-BBA05E63E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62271" r="19627" b="13719"/>
          <a:stretch/>
        </p:blipFill>
        <p:spPr>
          <a:xfrm>
            <a:off x="1268505" y="4727076"/>
            <a:ext cx="9654988" cy="2130924"/>
          </a:xfrm>
          <a:prstGeom prst="rect">
            <a:avLst/>
          </a:prstGeom>
        </p:spPr>
      </p:pic>
      <p:sp>
        <p:nvSpPr>
          <p:cNvPr id="4" name="RED SCREEN">
            <a:extLst>
              <a:ext uri="{FF2B5EF4-FFF2-40B4-BE49-F238E27FC236}">
                <a16:creationId xmlns:a16="http://schemas.microsoft.com/office/drawing/2014/main" id="{A66B96EA-044A-44CC-933C-3FFBA3305E16}"/>
              </a:ext>
            </a:extLst>
          </p:cNvPr>
          <p:cNvSpPr/>
          <p:nvPr/>
        </p:nvSpPr>
        <p:spPr>
          <a:xfrm>
            <a:off x="2578454" y="547200"/>
            <a:ext cx="7181192" cy="3924643"/>
          </a:xfrm>
          <a:prstGeom prst="roundRect">
            <a:avLst>
              <a:gd name="adj" fmla="val 2381"/>
            </a:avLst>
          </a:prstGeom>
          <a:solidFill>
            <a:srgbClr val="BD4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6F616-0242-4E55-A5D2-4B069C82547F}"/>
              </a:ext>
            </a:extLst>
          </p:cNvPr>
          <p:cNvSpPr txBox="1"/>
          <p:nvPr/>
        </p:nvSpPr>
        <p:spPr>
          <a:xfrm>
            <a:off x="2946918" y="802433"/>
            <a:ext cx="6298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CHỦ ĐỀ MÔN HỌC GHI CHÚ Ở ĐÂY</a:t>
            </a:r>
            <a:endParaRPr lang="vi-VN" b="1" dirty="0">
              <a:solidFill>
                <a:srgbClr val="F1D1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rgbClr val="F1D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59778"/>
      </p:ext>
    </p:extLst>
  </p:cSld>
  <p:clrMapOvr>
    <a:masterClrMapping/>
  </p:clrMapOvr>
  <p:transition spd="slow" advTm="3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2834866" y="2627874"/>
            <a:ext cx="652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E736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F1D16A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3F4B69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81933A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 </a:t>
            </a:r>
            <a:r>
              <a:rPr lang="en-PH" sz="8000" b="1" spc="30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PH" sz="80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286903"/>
      </p:ext>
    </p:extLst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6B9BC7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 dirty="0"/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1761296"/>
            <a:ext cx="1078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>
                <a:latin typeface="Arial" panose="020B0604020202020204" pitchFamily="34" charset="0"/>
                <a:cs typeface="Arial" panose="020B0604020202020204" pitchFamily="34" charset="0"/>
              </a:rPr>
              <a:t>Nội dung 1 ở đây nhé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>
              <a:solidFill>
                <a:srgbClr val="3E74A6"/>
              </a:solidFill>
              <a:latin typeface="VCR OSD Mono" panose="02000609000000000000" pitchFamily="49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>
                <a:solidFill>
                  <a:srgbClr val="3E74A6"/>
                </a:solidFill>
                <a:latin typeface="Akira Expanded" panose="02000800000000000000" pitchFamily="50" charset="0"/>
              </a:rPr>
              <a:t>Thuyết trình ở đây</a:t>
            </a:r>
            <a:endParaRPr lang="en-PH" sz="3200" dirty="0">
              <a:solidFill>
                <a:srgbClr val="3E74A6"/>
              </a:solidFill>
              <a:latin typeface="Akira Expanded" panose="02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18922"/>
      </p:ext>
    </p:extLst>
  </p:cSld>
  <p:clrMapOvr>
    <a:masterClrMapping/>
  </p:clrMapOvr>
  <p:transition spd="slow" advTm="283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54BA6E-2E18-47E5-ACC3-59A8122C8D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694922-C948-43F7-9B37-A5E4C03A1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4a571-92af-4e18-8739-f6f99cd87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85E7D-2138-4746-84E6-49A2DE36278C}">
  <ds:schemaRefs>
    <ds:schemaRef ds:uri="2674a571-92af-4e18-8739-f6f99cd87cc9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234</Words>
  <Application>Microsoft Office PowerPoint</Application>
  <PresentationFormat>Widescreen</PresentationFormat>
  <Paragraphs>73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Akira Expanded</vt:lpstr>
      <vt:lpstr>Arial</vt:lpstr>
      <vt:lpstr>Calibri</vt:lpstr>
      <vt:lpstr>Calibri Light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Bảo Ngô Gia</cp:lastModifiedBy>
  <cp:revision>17</cp:revision>
  <dcterms:created xsi:type="dcterms:W3CDTF">2021-03-09T06:41:51Z</dcterms:created>
  <dcterms:modified xsi:type="dcterms:W3CDTF">2023-02-19T15:03:21Z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